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3"/>
  </p:sldMasterIdLst>
  <p:notesMasterIdLst>
    <p:notesMasterId r:id="rId29"/>
  </p:notesMasterIdLst>
  <p:sldIdLst>
    <p:sldId id="269" r:id="rId4"/>
    <p:sldId id="1204" r:id="rId5"/>
    <p:sldId id="1242" r:id="rId6"/>
    <p:sldId id="1230" r:id="rId7"/>
    <p:sldId id="1140" r:id="rId8"/>
    <p:sldId id="1150" r:id="rId9"/>
    <p:sldId id="1148" r:id="rId10"/>
    <p:sldId id="1149" r:id="rId11"/>
    <p:sldId id="1233" r:id="rId12"/>
    <p:sldId id="1247" r:id="rId13"/>
    <p:sldId id="1246" r:id="rId14"/>
    <p:sldId id="1235" r:id="rId15"/>
    <p:sldId id="1243" r:id="rId16"/>
    <p:sldId id="1232" r:id="rId17"/>
    <p:sldId id="1138" r:id="rId18"/>
    <p:sldId id="1236" r:id="rId19"/>
    <p:sldId id="1237" r:id="rId20"/>
    <p:sldId id="1238" r:id="rId21"/>
    <p:sldId id="1239" r:id="rId22"/>
    <p:sldId id="1244" r:id="rId23"/>
    <p:sldId id="1240" r:id="rId24"/>
    <p:sldId id="430" r:id="rId25"/>
    <p:sldId id="1234" r:id="rId26"/>
    <p:sldId id="1241" r:id="rId27"/>
    <p:sldId id="1231" r:id="rId28"/>
  </p:sldIdLst>
  <p:sldSz cx="14630400" cy="8229600"/>
  <p:notesSz cx="6954838" cy="8809038"/>
  <p:embeddedFontLst>
    <p:embeddedFont>
      <p:font typeface="Tahoma" panose="020B0604030504040204" pitchFamily="34" charset="0"/>
      <p:regular r:id="rId30"/>
      <p:bold r:id="rId31"/>
    </p:embeddedFont>
    <p:embeddedFont>
      <p:font typeface="XITS" panose="02000503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id="{5AA46C9D-0F9B-694F-A2B5-90611343EA1D}">
          <p14:sldIdLst>
            <p14:sldId id="269"/>
            <p14:sldId id="1204"/>
            <p14:sldId id="1242"/>
            <p14:sldId id="1230"/>
            <p14:sldId id="1140"/>
            <p14:sldId id="1150"/>
            <p14:sldId id="1148"/>
            <p14:sldId id="1149"/>
          </p14:sldIdLst>
        </p14:section>
        <p14:section name="Multigrid" id="{A58BB3A0-D440-1A4F-ACB2-2EDD5C53DA0C}">
          <p14:sldIdLst>
            <p14:sldId id="1233"/>
            <p14:sldId id="1247"/>
            <p14:sldId id="1246"/>
            <p14:sldId id="1235"/>
            <p14:sldId id="1243"/>
          </p14:sldIdLst>
        </p14:section>
        <p14:section name="Interface and Boundary Condition Automation" id="{50D4E076-197A-A649-93F3-184299E501FF}">
          <p14:sldIdLst>
            <p14:sldId id="1232"/>
            <p14:sldId id="1138"/>
          </p14:sldIdLst>
        </p14:section>
        <p14:section name="Performance Improvements" id="{A5488664-6CCC-7B4D-98A8-85B41CDC6249}">
          <p14:sldIdLst>
            <p14:sldId id="1236"/>
            <p14:sldId id="1237"/>
          </p14:sldIdLst>
        </p14:section>
        <p14:section name="Validation" id="{FD2A5CC2-ACF3-B44C-875D-CA26441D44CF}">
          <p14:sldIdLst>
            <p14:sldId id="1238"/>
            <p14:sldId id="1239"/>
            <p14:sldId id="1244"/>
            <p14:sldId id="1240"/>
            <p14:sldId id="430"/>
            <p14:sldId id="1234"/>
            <p14:sldId id="1241"/>
            <p14:sldId id="1231"/>
          </p14:sldIdLst>
        </p14:section>
      </p14:sectionLst>
    </p:ext>
    <p:ext uri="{EFAFB233-063F-42B5-8137-9DF3F51BA10A}">
      <p15:sldGuideLst xmlns:p15="http://schemas.microsoft.com/office/powerpoint/2012/main">
        <p15:guide id="1" pos="4610">
          <p15:clr>
            <a:srgbClr val="A4A3A4"/>
          </p15:clr>
        </p15:guide>
        <p15:guide id="2" orient="horz" pos="2592">
          <p15:clr>
            <a:srgbClr val="A4A3A4"/>
          </p15:clr>
        </p15:guide>
      </p15:sldGuideLst>
    </p:ext>
    <p:ext uri="{2D200454-40CA-4A62-9FC3-DE9A4176ACB9}">
      <p15:notesGuideLst xmlns:p15="http://schemas.microsoft.com/office/powerpoint/2012/main">
        <p15:guide id="1" orient="horz" pos="2774">
          <p15:clr>
            <a:srgbClr val="A4A3A4"/>
          </p15:clr>
        </p15:guide>
        <p15:guide id="2" pos="219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2" roundtripDataSignature="AMtx7mj9kprkPZzi7qOUvAPxRyJ7lUet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Fairbank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607"/>
    <a:srgbClr val="80BE63"/>
    <a:srgbClr val="B1B3B6"/>
    <a:srgbClr val="000000"/>
    <a:srgbClr val="942092"/>
    <a:srgbClr val="00BC01"/>
    <a:srgbClr val="0600FF"/>
    <a:srgbClr val="F7F7F7"/>
    <a:srgbClr val="FFFFFF"/>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45FDC-FF60-FF48-BE4F-03394F446CF1}" v="2" dt="2025-05-05T15:48:39.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5"/>
    <p:restoredTop sz="91224"/>
  </p:normalViewPr>
  <p:slideViewPr>
    <p:cSldViewPr snapToGrid="0">
      <p:cViewPr varScale="1">
        <p:scale>
          <a:sx n="63" d="100"/>
          <a:sy n="63" d="100"/>
        </p:scale>
        <p:origin x="208" y="1064"/>
      </p:cViewPr>
      <p:guideLst>
        <p:guide pos="4610"/>
        <p:guide orient="horz" pos="2592"/>
      </p:guideLst>
    </p:cSldViewPr>
  </p:slideViewPr>
  <p:notesTextViewPr>
    <p:cViewPr>
      <p:scale>
        <a:sx n="1" d="1"/>
        <a:sy n="1" d="1"/>
      </p:scale>
      <p:origin x="0" y="0"/>
    </p:cViewPr>
  </p:notesTextViewPr>
  <p:notesViewPr>
    <p:cSldViewPr snapToGrid="0">
      <p:cViewPr>
        <p:scale>
          <a:sx n="1" d="2"/>
          <a:sy n="1" d="2"/>
        </p:scale>
        <p:origin x="0" y="0"/>
      </p:cViewPr>
      <p:guideLst>
        <p:guide orient="horz" pos="2774"/>
        <p:guide pos="219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5.fntdata"/><Relationship Id="rId97" Type="http://schemas.openxmlformats.org/officeDocument/2006/relationships/tableStyles" Target="tableStyles.xml"/><Relationship Id="rId7" Type="http://schemas.openxmlformats.org/officeDocument/2006/relationships/slide" Target="slides/slide4.xml"/><Relationship Id="rId92" Type="http://customschemas.google.com/relationships/presentationmetadata" Target="NUL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95"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5.xml"/><Relationship Id="rId93" Type="http://schemas.openxmlformats.org/officeDocument/2006/relationships/commentAuthors" Target="commentAuthors.xml"/><Relationship Id="rId98"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irbanks,james p" userId="S::fairbanksj@ufl.edu::68b2b302-68fc-4896-a314-3010ae45e44b" providerId="AD" clId="Web-{77046D5E-BF15-48E1-8F47-9E95E68F90DB}"/>
    <pc:docChg chg="modSld">
      <pc:chgData name="fairbanks,james p" userId="S::fairbanksj@ufl.edu::68b2b302-68fc-4896-a314-3010ae45e44b" providerId="AD" clId="Web-{77046D5E-BF15-48E1-8F47-9E95E68F90DB}" dt="2025-02-25T20:27:36.143" v="1" actId="14100"/>
      <pc:docMkLst>
        <pc:docMk/>
      </pc:docMkLst>
      <pc:sldChg chg="modSp">
        <pc:chgData name="fairbanks,james p" userId="S::fairbanksj@ufl.edu::68b2b302-68fc-4896-a314-3010ae45e44b" providerId="AD" clId="Web-{77046D5E-BF15-48E1-8F47-9E95E68F90DB}" dt="2025-02-25T20:27:36.143" v="1" actId="14100"/>
        <pc:sldMkLst>
          <pc:docMk/>
          <pc:sldMk cId="292864872" sldId="1236"/>
        </pc:sldMkLst>
        <pc:spChg chg="mod">
          <ac:chgData name="fairbanks,james p" userId="S::fairbanksj@ufl.edu::68b2b302-68fc-4896-a314-3010ae45e44b" providerId="AD" clId="Web-{77046D5E-BF15-48E1-8F47-9E95E68F90DB}" dt="2025-02-25T20:27:36.143" v="1" actId="14100"/>
          <ac:spMkLst>
            <pc:docMk/>
            <pc:sldMk cId="292864872" sldId="1236"/>
            <ac:spMk id="6" creationId="{9EA1CF0C-D8AB-07F3-5B0F-DE1356E13641}"/>
          </ac:spMkLst>
        </pc:spChg>
      </pc:sldChg>
      <pc:sldChg chg="modSp">
        <pc:chgData name="fairbanks,james p" userId="S::fairbanksj@ufl.edu::68b2b302-68fc-4896-a314-3010ae45e44b" providerId="AD" clId="Web-{77046D5E-BF15-48E1-8F47-9E95E68F90DB}" dt="2025-02-25T20:27:24.065" v="0" actId="1076"/>
        <pc:sldMkLst>
          <pc:docMk/>
          <pc:sldMk cId="1825942874" sldId="1237"/>
        </pc:sldMkLst>
      </pc:sldChg>
    </pc:docChg>
  </pc:docChgLst>
  <pc:docChgLst>
    <pc:chgData name="Morris, Luke L." userId="S::luke.morris@ufl.edu::61916df3-c751-4c84-8054-dc1b22ec250c" providerId="AD" clId="Web-{A1ADD385-7C34-5748-4634-9E5436A1A42C}"/>
    <pc:docChg chg="modSld">
      <pc:chgData name="Morris, Luke L." userId="S::luke.morris@ufl.edu::61916df3-c751-4c84-8054-dc1b22ec250c" providerId="AD" clId="Web-{A1ADD385-7C34-5748-4634-9E5436A1A42C}" dt="2025-02-27T02:56:35.509" v="8" actId="20577"/>
      <pc:docMkLst>
        <pc:docMk/>
      </pc:docMkLst>
      <pc:sldChg chg="modSp">
        <pc:chgData name="Morris, Luke L." userId="S::luke.morris@ufl.edu::61916df3-c751-4c84-8054-dc1b22ec250c" providerId="AD" clId="Web-{A1ADD385-7C34-5748-4634-9E5436A1A42C}" dt="2025-02-27T02:56:13.587" v="1" actId="20577"/>
        <pc:sldMkLst>
          <pc:docMk/>
          <pc:sldMk cId="1710158438" sldId="1238"/>
        </pc:sldMkLst>
        <pc:spChg chg="mod">
          <ac:chgData name="Morris, Luke L." userId="S::luke.morris@ufl.edu::61916df3-c751-4c84-8054-dc1b22ec250c" providerId="AD" clId="Web-{A1ADD385-7C34-5748-4634-9E5436A1A42C}" dt="2025-02-27T02:56:13.587" v="1" actId="20577"/>
          <ac:spMkLst>
            <pc:docMk/>
            <pc:sldMk cId="1710158438" sldId="1238"/>
            <ac:spMk id="20" creationId="{0B174A02-B5A7-DF25-CFE1-679ACD585000}"/>
          </ac:spMkLst>
        </pc:spChg>
      </pc:sldChg>
      <pc:sldChg chg="modSp">
        <pc:chgData name="Morris, Luke L." userId="S::luke.morris@ufl.edu::61916df3-c751-4c84-8054-dc1b22ec250c" providerId="AD" clId="Web-{A1ADD385-7C34-5748-4634-9E5436A1A42C}" dt="2025-02-27T02:56:35.509" v="8" actId="20577"/>
        <pc:sldMkLst>
          <pc:docMk/>
          <pc:sldMk cId="3707303587" sldId="1239"/>
        </pc:sldMkLst>
        <pc:spChg chg="mod">
          <ac:chgData name="Morris, Luke L." userId="S::luke.morris@ufl.edu::61916df3-c751-4c84-8054-dc1b22ec250c" providerId="AD" clId="Web-{A1ADD385-7C34-5748-4634-9E5436A1A42C}" dt="2025-02-27T02:56:35.509" v="8" actId="20577"/>
          <ac:spMkLst>
            <pc:docMk/>
            <pc:sldMk cId="3707303587" sldId="1239"/>
            <ac:spMk id="6" creationId="{1FF22E0B-6842-760F-5D5A-EE989D8D5FA3}"/>
          </ac:spMkLst>
        </pc:spChg>
      </pc:sldChg>
    </pc:docChg>
  </pc:docChgLst>
  <pc:docChgLst>
    <pc:chgData name="Rauta, George R." userId="S::grauta@ufl.edu::84084f1a-9973-4fbd-bdf0-d843d0c38f8b" providerId="AD" clId="Web-{179D22ED-A215-80A2-8C62-9A9E79509501}"/>
    <pc:docChg chg="modSld">
      <pc:chgData name="Rauta, George R." userId="S::grauta@ufl.edu::84084f1a-9973-4fbd-bdf0-d843d0c38f8b" providerId="AD" clId="Web-{179D22ED-A215-80A2-8C62-9A9E79509501}" dt="2025-03-03T19:16:44.709" v="13"/>
      <pc:docMkLst>
        <pc:docMk/>
      </pc:docMkLst>
      <pc:sldChg chg="addSp delSp">
        <pc:chgData name="Rauta, George R." userId="S::grauta@ufl.edu::84084f1a-9973-4fbd-bdf0-d843d0c38f8b" providerId="AD" clId="Web-{179D22ED-A215-80A2-8C62-9A9E79509501}" dt="2025-03-03T19:16:44.709" v="13"/>
        <pc:sldMkLst>
          <pc:docMk/>
          <pc:sldMk cId="3523487535" sldId="1235"/>
        </pc:sldMkLst>
      </pc:sldChg>
    </pc:docChg>
  </pc:docChgLst>
  <pc:docChgLst>
    <pc:chgData name="Rauta, George R." userId="S::grauta@ufl.edu::84084f1a-9973-4fbd-bdf0-d843d0c38f8b" providerId="AD" clId="Web-{D1293F70-E6A1-17FC-02FF-64C1482F189C}"/>
    <pc:docChg chg="modSld">
      <pc:chgData name="Rauta, George R." userId="S::grauta@ufl.edu::84084f1a-9973-4fbd-bdf0-d843d0c38f8b" providerId="AD" clId="Web-{D1293F70-E6A1-17FC-02FF-64C1482F189C}" dt="2025-03-03T19:10:25.093" v="16" actId="20577"/>
      <pc:docMkLst>
        <pc:docMk/>
      </pc:docMkLst>
      <pc:sldChg chg="modSp modNotes">
        <pc:chgData name="Rauta, George R." userId="S::grauta@ufl.edu::84084f1a-9973-4fbd-bdf0-d843d0c38f8b" providerId="AD" clId="Web-{D1293F70-E6A1-17FC-02FF-64C1482F189C}" dt="2025-03-03T19:10:25.093" v="16" actId="20577"/>
        <pc:sldMkLst>
          <pc:docMk/>
          <pc:sldMk cId="239445127" sldId="1242"/>
        </pc:sldMkLst>
        <pc:spChg chg="mod">
          <ac:chgData name="Rauta, George R." userId="S::grauta@ufl.edu::84084f1a-9973-4fbd-bdf0-d843d0c38f8b" providerId="AD" clId="Web-{D1293F70-E6A1-17FC-02FF-64C1482F189C}" dt="2025-03-03T19:10:25.093" v="16" actId="20577"/>
          <ac:spMkLst>
            <pc:docMk/>
            <pc:sldMk cId="239445127" sldId="1242"/>
            <ac:spMk id="9" creationId="{2C83EB51-6E01-343C-52F3-92F372A7CE95}"/>
          </ac:spMkLst>
        </pc:spChg>
      </pc:sldChg>
    </pc:docChg>
  </pc:docChgLst>
  <pc:docChgLst>
    <pc:chgData name="Rauta, George R." userId="S::grauta@ufl.edu::84084f1a-9973-4fbd-bdf0-d843d0c38f8b" providerId="AD" clId="Web-{3B8EA7D4-95BF-4D44-A03B-6484DF7D2B05}"/>
    <pc:docChg chg="modSld">
      <pc:chgData name="Rauta, George R." userId="S::grauta@ufl.edu::84084f1a-9973-4fbd-bdf0-d843d0c38f8b" providerId="AD" clId="Web-{3B8EA7D4-95BF-4D44-A03B-6484DF7D2B05}" dt="2025-02-28T17:21:20.426" v="72" actId="20577"/>
      <pc:docMkLst>
        <pc:docMk/>
      </pc:docMkLst>
      <pc:sldChg chg="modSp">
        <pc:chgData name="Rauta, George R." userId="S::grauta@ufl.edu::84084f1a-9973-4fbd-bdf0-d843d0c38f8b" providerId="AD" clId="Web-{3B8EA7D4-95BF-4D44-A03B-6484DF7D2B05}" dt="2025-02-28T17:21:20.426" v="72" actId="20577"/>
        <pc:sldMkLst>
          <pc:docMk/>
          <pc:sldMk cId="1263392902" sldId="1243"/>
        </pc:sldMkLst>
        <pc:spChg chg="mod">
          <ac:chgData name="Rauta, George R." userId="S::grauta@ufl.edu::84084f1a-9973-4fbd-bdf0-d843d0c38f8b" providerId="AD" clId="Web-{3B8EA7D4-95BF-4D44-A03B-6484DF7D2B05}" dt="2025-02-28T17:21:20.426" v="72" actId="20577"/>
          <ac:spMkLst>
            <pc:docMk/>
            <pc:sldMk cId="1263392902" sldId="1243"/>
            <ac:spMk id="10" creationId="{1544F48F-9601-A3B6-BB75-A5BB54F54039}"/>
          </ac:spMkLst>
        </pc:spChg>
        <pc:graphicFrameChg chg="mod modGraphic">
          <ac:chgData name="Rauta, George R." userId="S::grauta@ufl.edu::84084f1a-9973-4fbd-bdf0-d843d0c38f8b" providerId="AD" clId="Web-{3B8EA7D4-95BF-4D44-A03B-6484DF7D2B05}" dt="2025-02-28T17:11:37.128" v="27"/>
          <ac:graphicFrameMkLst>
            <pc:docMk/>
            <pc:sldMk cId="1263392902" sldId="1243"/>
            <ac:graphicFrameMk id="2" creationId="{06346A5B-8396-E793-9712-B8FD92FBE3C1}"/>
          </ac:graphicFrameMkLst>
        </pc:graphicFrameChg>
      </pc:sldChg>
    </pc:docChg>
  </pc:docChgLst>
  <pc:docChgLst>
    <pc:chgData name="Morris, Luke L." userId="S::luke.morris@ufl.edu::61916df3-c751-4c84-8054-dc1b22ec250c" providerId="AD" clId="Web-{6E1CF257-DA61-D162-8DA4-51A19468D137}"/>
    <pc:docChg chg="modSld">
      <pc:chgData name="Morris, Luke L." userId="S::luke.morris@ufl.edu::61916df3-c751-4c84-8054-dc1b22ec250c" providerId="AD" clId="Web-{6E1CF257-DA61-D162-8DA4-51A19468D137}" dt="2025-03-03T03:00:13.058" v="158" actId="1076"/>
      <pc:docMkLst>
        <pc:docMk/>
      </pc:docMkLst>
      <pc:sldChg chg="addSp modSp">
        <pc:chgData name="Morris, Luke L." userId="S::luke.morris@ufl.edu::61916df3-c751-4c84-8054-dc1b22ec250c" providerId="AD" clId="Web-{6E1CF257-DA61-D162-8DA4-51A19468D137}" dt="2025-03-03T02:54:57.314" v="98" actId="1076"/>
        <pc:sldMkLst>
          <pc:docMk/>
          <pc:sldMk cId="61206151" sldId="1234"/>
        </pc:sldMkLst>
        <pc:picChg chg="add mod">
          <ac:chgData name="Morris, Luke L." userId="S::luke.morris@ufl.edu::61916df3-c751-4c84-8054-dc1b22ec250c" providerId="AD" clId="Web-{6E1CF257-DA61-D162-8DA4-51A19468D137}" dt="2025-03-03T02:54:57.314" v="98" actId="1076"/>
          <ac:picMkLst>
            <pc:docMk/>
            <pc:sldMk cId="61206151" sldId="1234"/>
            <ac:picMk id="3" creationId="{9B3584D1-057A-5FD5-6E0D-15B3AB22C639}"/>
          </ac:picMkLst>
        </pc:picChg>
      </pc:sldChg>
      <pc:sldChg chg="addSp delSp modSp modNotes">
        <pc:chgData name="Morris, Luke L." userId="S::luke.morris@ufl.edu::61916df3-c751-4c84-8054-dc1b22ec250c" providerId="AD" clId="Web-{6E1CF257-DA61-D162-8DA4-51A19468D137}" dt="2025-03-03T03:00:13.058" v="158" actId="1076"/>
        <pc:sldMkLst>
          <pc:docMk/>
          <pc:sldMk cId="3523487535" sldId="1235"/>
        </pc:sldMkLst>
        <pc:spChg chg="mod">
          <ac:chgData name="Morris, Luke L." userId="S::luke.morris@ufl.edu::61916df3-c751-4c84-8054-dc1b22ec250c" providerId="AD" clId="Web-{6E1CF257-DA61-D162-8DA4-51A19468D137}" dt="2025-03-03T02:58:58.993" v="139" actId="1076"/>
          <ac:spMkLst>
            <pc:docMk/>
            <pc:sldMk cId="3523487535" sldId="1235"/>
            <ac:spMk id="10" creationId="{F40F9E26-3A36-88B9-AF11-46C224608F17}"/>
          </ac:spMkLst>
        </pc:spChg>
        <pc:picChg chg="add mod ord">
          <ac:chgData name="Morris, Luke L." userId="S::luke.morris@ufl.edu::61916df3-c751-4c84-8054-dc1b22ec250c" providerId="AD" clId="Web-{6E1CF257-DA61-D162-8DA4-51A19468D137}" dt="2025-03-03T02:59:29.869" v="149" actId="1076"/>
          <ac:picMkLst>
            <pc:docMk/>
            <pc:sldMk cId="3523487535" sldId="1235"/>
            <ac:picMk id="6" creationId="{F826F357-4704-7C68-CB5F-4F6497B0CBE9}"/>
          </ac:picMkLst>
        </pc:picChg>
        <pc:picChg chg="add mod">
          <ac:chgData name="Morris, Luke L." userId="S::luke.morris@ufl.edu::61916df3-c751-4c84-8054-dc1b22ec250c" providerId="AD" clId="Web-{6E1CF257-DA61-D162-8DA4-51A19468D137}" dt="2025-03-03T02:59:29.822" v="148" actId="1076"/>
          <ac:picMkLst>
            <pc:docMk/>
            <pc:sldMk cId="3523487535" sldId="1235"/>
            <ac:picMk id="14" creationId="{428FD477-37F3-92FB-BC9A-733488F5EC28}"/>
          </ac:picMkLst>
        </pc:picChg>
      </pc:sldChg>
      <pc:sldChg chg="addSp modSp addAnim">
        <pc:chgData name="Morris, Luke L." userId="S::luke.morris@ufl.edu::61916df3-c751-4c84-8054-dc1b22ec250c" providerId="AD" clId="Web-{6E1CF257-DA61-D162-8DA4-51A19468D137}" dt="2025-03-03T01:44:24.394" v="33" actId="1076"/>
        <pc:sldMkLst>
          <pc:docMk/>
          <pc:sldMk cId="22231683" sldId="1241"/>
        </pc:sldMkLst>
        <pc:spChg chg="mod">
          <ac:chgData name="Morris, Luke L." userId="S::luke.morris@ufl.edu::61916df3-c751-4c84-8054-dc1b22ec250c" providerId="AD" clId="Web-{6E1CF257-DA61-D162-8DA4-51A19468D137}" dt="2025-03-03T01:43:27.282" v="10" actId="20577"/>
          <ac:spMkLst>
            <pc:docMk/>
            <pc:sldMk cId="22231683" sldId="1241"/>
            <ac:spMk id="6" creationId="{5E900311-1756-CB5E-83ED-8105A1A01F85}"/>
          </ac:spMkLst>
        </pc:spChg>
        <pc:picChg chg="add mod">
          <ac:chgData name="Morris, Luke L." userId="S::luke.morris@ufl.edu::61916df3-c751-4c84-8054-dc1b22ec250c" providerId="AD" clId="Web-{6E1CF257-DA61-D162-8DA4-51A19468D137}" dt="2025-03-03T01:44:24.394" v="33" actId="1076"/>
          <ac:picMkLst>
            <pc:docMk/>
            <pc:sldMk cId="22231683" sldId="1241"/>
            <ac:picMk id="2" creationId="{6139A7A7-17C6-DC51-EC2B-93140607F315}"/>
          </ac:picMkLst>
        </pc:picChg>
        <pc:picChg chg="add mod">
          <ac:chgData name="Morris, Luke L." userId="S::luke.morris@ufl.edu::61916df3-c751-4c84-8054-dc1b22ec250c" providerId="AD" clId="Web-{6E1CF257-DA61-D162-8DA4-51A19468D137}" dt="2025-03-03T01:43:56.111" v="21" actId="1076"/>
          <ac:picMkLst>
            <pc:docMk/>
            <pc:sldMk cId="22231683" sldId="1241"/>
            <ac:picMk id="3" creationId="{3180D348-D5BC-FBC6-2DD8-4224FF3B5E98}"/>
          </ac:picMkLst>
        </pc:picChg>
        <pc:picChg chg="add mod">
          <ac:chgData name="Morris, Luke L." userId="S::luke.morris@ufl.edu::61916df3-c751-4c84-8054-dc1b22ec250c" providerId="AD" clId="Web-{6E1CF257-DA61-D162-8DA4-51A19468D137}" dt="2025-03-03T01:44:14.237" v="27" actId="1076"/>
          <ac:picMkLst>
            <pc:docMk/>
            <pc:sldMk cId="22231683" sldId="1241"/>
            <ac:picMk id="7" creationId="{230A9734-DE20-4BAF-7D7C-8ECF3C169627}"/>
          </ac:picMkLst>
        </pc:picChg>
        <pc:picChg chg="add mod">
          <ac:chgData name="Morris, Luke L." userId="S::luke.morris@ufl.edu::61916df3-c751-4c84-8054-dc1b22ec250c" providerId="AD" clId="Web-{6E1CF257-DA61-D162-8DA4-51A19468D137}" dt="2025-03-03T01:44:21.565" v="31" actId="1076"/>
          <ac:picMkLst>
            <pc:docMk/>
            <pc:sldMk cId="22231683" sldId="1241"/>
            <ac:picMk id="8" creationId="{314D5CE7-CB80-2153-4610-32D73B991CDE}"/>
          </ac:picMkLst>
        </pc:picChg>
      </pc:sldChg>
      <pc:sldChg chg="addSp delSp modSp">
        <pc:chgData name="Morris, Luke L." userId="S::luke.morris@ufl.edu::61916df3-c751-4c84-8054-dc1b22ec250c" providerId="AD" clId="Web-{6E1CF257-DA61-D162-8DA4-51A19468D137}" dt="2025-03-03T02:48:55.209" v="94"/>
        <pc:sldMkLst>
          <pc:docMk/>
          <pc:sldMk cId="1587479314" sldId="1246"/>
        </pc:sldMkLst>
      </pc:sldChg>
    </pc:docChg>
  </pc:docChgLst>
  <pc:docChgLst>
    <pc:chgData name="Rauta, George R." userId="S::grauta@ufl.edu::84084f1a-9973-4fbd-bdf0-d843d0c38f8b" providerId="AD" clId="Web-{F4A474AA-BB1A-45B9-95BB-927ABC2775B2}"/>
    <pc:docChg chg="modSld">
      <pc:chgData name="Rauta, George R." userId="S::grauta@ufl.edu::84084f1a-9973-4fbd-bdf0-d843d0c38f8b" providerId="AD" clId="Web-{F4A474AA-BB1A-45B9-95BB-927ABC2775B2}" dt="2025-02-28T20:43:59.751" v="13" actId="20577"/>
      <pc:docMkLst>
        <pc:docMk/>
      </pc:docMkLst>
      <pc:sldChg chg="modSp">
        <pc:chgData name="Rauta, George R." userId="S::grauta@ufl.edu::84084f1a-9973-4fbd-bdf0-d843d0c38f8b" providerId="AD" clId="Web-{F4A474AA-BB1A-45B9-95BB-927ABC2775B2}" dt="2025-02-28T20:43:59.751" v="13" actId="20577"/>
        <pc:sldMkLst>
          <pc:docMk/>
          <pc:sldMk cId="1263392902" sldId="1243"/>
        </pc:sldMkLst>
        <pc:spChg chg="mod">
          <ac:chgData name="Rauta, George R." userId="S::grauta@ufl.edu::84084f1a-9973-4fbd-bdf0-d843d0c38f8b" providerId="AD" clId="Web-{F4A474AA-BB1A-45B9-95BB-927ABC2775B2}" dt="2025-02-28T20:43:59.751" v="13" actId="20577"/>
          <ac:spMkLst>
            <pc:docMk/>
            <pc:sldMk cId="1263392902" sldId="1243"/>
            <ac:spMk id="10" creationId="{1544F48F-9601-A3B6-BB75-A5BB54F54039}"/>
          </ac:spMkLst>
        </pc:spChg>
      </pc:sldChg>
    </pc:docChg>
  </pc:docChgLst>
  <pc:docChgLst>
    <pc:chgData name="Rauta, George R." userId="S::grauta@ufl.edu::84084f1a-9973-4fbd-bdf0-d843d0c38f8b" providerId="AD" clId="Web-{C2137C9A-B4BA-063D-B208-7F9471FDDE3D}"/>
    <pc:docChg chg="modSld">
      <pc:chgData name="Rauta, George R." userId="S::grauta@ufl.edu::84084f1a-9973-4fbd-bdf0-d843d0c38f8b" providerId="AD" clId="Web-{C2137C9A-B4BA-063D-B208-7F9471FDDE3D}" dt="2025-02-24T19:55:33.256" v="576" actId="1076"/>
      <pc:docMkLst>
        <pc:docMk/>
      </pc:docMkLst>
      <pc:sldChg chg="modSp">
        <pc:chgData name="Rauta, George R." userId="S::grauta@ufl.edu::84084f1a-9973-4fbd-bdf0-d843d0c38f8b" providerId="AD" clId="Web-{C2137C9A-B4BA-063D-B208-7F9471FDDE3D}" dt="2025-02-24T19:32:05.623" v="536" actId="20577"/>
        <pc:sldMkLst>
          <pc:docMk/>
          <pc:sldMk cId="3523487535" sldId="1235"/>
        </pc:sldMkLst>
        <pc:spChg chg="mod">
          <ac:chgData name="Rauta, George R." userId="S::grauta@ufl.edu::84084f1a-9973-4fbd-bdf0-d843d0c38f8b" providerId="AD" clId="Web-{C2137C9A-B4BA-063D-B208-7F9471FDDE3D}" dt="2025-02-24T19:32:05.623" v="536" actId="20577"/>
          <ac:spMkLst>
            <pc:docMk/>
            <pc:sldMk cId="3523487535" sldId="1235"/>
            <ac:spMk id="10" creationId="{F40F9E26-3A36-88B9-AF11-46C224608F17}"/>
          </ac:spMkLst>
        </pc:spChg>
      </pc:sldChg>
      <pc:sldChg chg="modSp">
        <pc:chgData name="Rauta, George R." userId="S::grauta@ufl.edu::84084f1a-9973-4fbd-bdf0-d843d0c38f8b" providerId="AD" clId="Web-{C2137C9A-B4BA-063D-B208-7F9471FDDE3D}" dt="2025-02-24T19:31:46.029" v="534" actId="20577"/>
        <pc:sldMkLst>
          <pc:docMk/>
          <pc:sldMk cId="292864872" sldId="1236"/>
        </pc:sldMkLst>
        <pc:spChg chg="mod">
          <ac:chgData name="Rauta, George R." userId="S::grauta@ufl.edu::84084f1a-9973-4fbd-bdf0-d843d0c38f8b" providerId="AD" clId="Web-{C2137C9A-B4BA-063D-B208-7F9471FDDE3D}" dt="2025-02-24T19:31:46.029" v="534" actId="20577"/>
          <ac:spMkLst>
            <pc:docMk/>
            <pc:sldMk cId="292864872" sldId="1236"/>
            <ac:spMk id="6" creationId="{9EA1CF0C-D8AB-07F3-5B0F-DE1356E13641}"/>
          </ac:spMkLst>
        </pc:spChg>
      </pc:sldChg>
      <pc:sldChg chg="addSp modSp">
        <pc:chgData name="Rauta, George R." userId="S::grauta@ufl.edu::84084f1a-9973-4fbd-bdf0-d843d0c38f8b" providerId="AD" clId="Web-{C2137C9A-B4BA-063D-B208-7F9471FDDE3D}" dt="2025-02-24T19:55:33.256" v="576" actId="1076"/>
        <pc:sldMkLst>
          <pc:docMk/>
          <pc:sldMk cId="1825942874" sldId="1237"/>
        </pc:sldMkLst>
        <pc:spChg chg="mod">
          <ac:chgData name="Rauta, George R." userId="S::grauta@ufl.edu::84084f1a-9973-4fbd-bdf0-d843d0c38f8b" providerId="AD" clId="Web-{C2137C9A-B4BA-063D-B208-7F9471FDDE3D}" dt="2025-02-24T19:52:38.766" v="564" actId="1076"/>
          <ac:spMkLst>
            <pc:docMk/>
            <pc:sldMk cId="1825942874" sldId="1237"/>
            <ac:spMk id="12" creationId="{525A0A75-B93B-61F1-90B4-147C0E815A3E}"/>
          </ac:spMkLst>
        </pc:spChg>
        <pc:picChg chg="add mod">
          <ac:chgData name="Rauta, George R." userId="S::grauta@ufl.edu::84084f1a-9973-4fbd-bdf0-d843d0c38f8b" providerId="AD" clId="Web-{C2137C9A-B4BA-063D-B208-7F9471FDDE3D}" dt="2025-02-24T19:55:29.006" v="574" actId="1076"/>
          <ac:picMkLst>
            <pc:docMk/>
            <pc:sldMk cId="1825942874" sldId="1237"/>
            <ac:picMk id="3" creationId="{09724572-9107-5862-7E56-08BFEECB484A}"/>
          </ac:picMkLst>
        </pc:picChg>
        <pc:picChg chg="mod">
          <ac:chgData name="Rauta, George R." userId="S::grauta@ufl.edu::84084f1a-9973-4fbd-bdf0-d843d0c38f8b" providerId="AD" clId="Web-{C2137C9A-B4BA-063D-B208-7F9471FDDE3D}" dt="2025-02-24T19:55:20.084" v="569" actId="1076"/>
          <ac:picMkLst>
            <pc:docMk/>
            <pc:sldMk cId="1825942874" sldId="1237"/>
            <ac:picMk id="2050" creationId="{09C75CF8-B994-30C6-57DF-812D02882A03}"/>
          </ac:picMkLst>
        </pc:picChg>
      </pc:sldChg>
      <pc:sldChg chg="addSp delSp modSp addAnim">
        <pc:chgData name="Rauta, George R." userId="S::grauta@ufl.edu::84084f1a-9973-4fbd-bdf0-d843d0c38f8b" providerId="AD" clId="Web-{C2137C9A-B4BA-063D-B208-7F9471FDDE3D}" dt="2025-02-24T19:33:38.766" v="559" actId="20577"/>
        <pc:sldMkLst>
          <pc:docMk/>
          <pc:sldMk cId="239445127" sldId="1242"/>
        </pc:sldMkLst>
        <pc:spChg chg="add mod">
          <ac:chgData name="Rauta, George R." userId="S::grauta@ufl.edu::84084f1a-9973-4fbd-bdf0-d843d0c38f8b" providerId="AD" clId="Web-{C2137C9A-B4BA-063D-B208-7F9471FDDE3D}" dt="2025-02-24T19:15:18.150" v="148" actId="1076"/>
          <ac:spMkLst>
            <pc:docMk/>
            <pc:sldMk cId="239445127" sldId="1242"/>
            <ac:spMk id="3" creationId="{D40DCAB3-AE31-1A2D-5ECD-5E51E5BED424}"/>
          </ac:spMkLst>
        </pc:spChg>
        <pc:spChg chg="add mod">
          <ac:chgData name="Rauta, George R." userId="S::grauta@ufl.edu::84084f1a-9973-4fbd-bdf0-d843d0c38f8b" providerId="AD" clId="Web-{C2137C9A-B4BA-063D-B208-7F9471FDDE3D}" dt="2025-02-24T19:33:38.766" v="559" actId="20577"/>
          <ac:spMkLst>
            <pc:docMk/>
            <pc:sldMk cId="239445127" sldId="1242"/>
            <ac:spMk id="9" creationId="{2C83EB51-6E01-343C-52F3-92F372A7CE95}"/>
          </ac:spMkLst>
        </pc:spChg>
        <pc:picChg chg="add mod">
          <ac:chgData name="Rauta, George R." userId="S::grauta@ufl.edu::84084f1a-9973-4fbd-bdf0-d843d0c38f8b" providerId="AD" clId="Web-{C2137C9A-B4BA-063D-B208-7F9471FDDE3D}" dt="2025-02-24T19:22:43.275" v="347" actId="1076"/>
          <ac:picMkLst>
            <pc:docMk/>
            <pc:sldMk cId="239445127" sldId="1242"/>
            <ac:picMk id="2" creationId="{322C9406-DF45-CDDC-65AD-E292C84DAFD1}"/>
          </ac:picMkLst>
        </pc:picChg>
      </pc:sldChg>
    </pc:docChg>
  </pc:docChgLst>
  <pc:docChgLst>
    <pc:chgData name="Rauta, George R." userId="S::grauta@ufl.edu::84084f1a-9973-4fbd-bdf0-d843d0c38f8b" providerId="AD" clId="Web-{B4D04BCB-66E8-437D-9909-3D232E8273FC}"/>
    <pc:docChg chg="modSld">
      <pc:chgData name="Rauta, George R." userId="S::grauta@ufl.edu::84084f1a-9973-4fbd-bdf0-d843d0c38f8b" providerId="AD" clId="Web-{B4D04BCB-66E8-437D-9909-3D232E8273FC}" dt="2025-02-25T23:11:35.783" v="1230" actId="20577"/>
      <pc:docMkLst>
        <pc:docMk/>
      </pc:docMkLst>
      <pc:sldChg chg="addSp delSp modSp">
        <pc:chgData name="Rauta, George R." userId="S::grauta@ufl.edu::84084f1a-9973-4fbd-bdf0-d843d0c38f8b" providerId="AD" clId="Web-{B4D04BCB-66E8-437D-9909-3D232E8273FC}" dt="2025-02-25T22:28:39.906" v="655" actId="14100"/>
        <pc:sldMkLst>
          <pc:docMk/>
          <pc:sldMk cId="292864872" sldId="1236"/>
        </pc:sldMkLst>
        <pc:spChg chg="add mod">
          <ac:chgData name="Rauta, George R." userId="S::grauta@ufl.edu::84084f1a-9973-4fbd-bdf0-d843d0c38f8b" providerId="AD" clId="Web-{B4D04BCB-66E8-437D-9909-3D232E8273FC}" dt="2025-02-25T22:28:39.906" v="655" actId="14100"/>
          <ac:spMkLst>
            <pc:docMk/>
            <pc:sldMk cId="292864872" sldId="1236"/>
            <ac:spMk id="7" creationId="{ED2DE63D-D4B1-0AAE-A173-67B7864C61B2}"/>
          </ac:spMkLst>
        </pc:spChg>
      </pc:sldChg>
      <pc:sldChg chg="addSp delSp modSp">
        <pc:chgData name="Rauta, George R." userId="S::grauta@ufl.edu::84084f1a-9973-4fbd-bdf0-d843d0c38f8b" providerId="AD" clId="Web-{B4D04BCB-66E8-437D-9909-3D232E8273FC}" dt="2025-02-25T22:27:14.809" v="631"/>
        <pc:sldMkLst>
          <pc:docMk/>
          <pc:sldMk cId="1825942874" sldId="1237"/>
        </pc:sldMkLst>
        <pc:spChg chg="mod">
          <ac:chgData name="Rauta, George R." userId="S::grauta@ufl.edu::84084f1a-9973-4fbd-bdf0-d843d0c38f8b" providerId="AD" clId="Web-{B4D04BCB-66E8-437D-9909-3D232E8273FC}" dt="2025-02-25T22:05:27.182" v="491" actId="20577"/>
          <ac:spMkLst>
            <pc:docMk/>
            <pc:sldMk cId="1825942874" sldId="1237"/>
            <ac:spMk id="6" creationId="{C00864BA-DC21-18B7-A806-53A8E6D7E139}"/>
          </ac:spMkLst>
        </pc:spChg>
        <pc:graphicFrameChg chg="add mod modGraphic">
          <ac:chgData name="Rauta, George R." userId="S::grauta@ufl.edu::84084f1a-9973-4fbd-bdf0-d843d0c38f8b" providerId="AD" clId="Web-{B4D04BCB-66E8-437D-9909-3D232E8273FC}" dt="2025-02-25T22:27:14.809" v="631"/>
          <ac:graphicFrameMkLst>
            <pc:docMk/>
            <pc:sldMk cId="1825942874" sldId="1237"/>
            <ac:graphicFrameMk id="7" creationId="{387D9570-6EAD-41D5-560D-3B40FDF73EFF}"/>
          </ac:graphicFrameMkLst>
        </pc:graphicFrameChg>
      </pc:sldChg>
      <pc:sldChg chg="addSp modSp">
        <pc:chgData name="Rauta, George R." userId="S::grauta@ufl.edu::84084f1a-9973-4fbd-bdf0-d843d0c38f8b" providerId="AD" clId="Web-{B4D04BCB-66E8-437D-9909-3D232E8273FC}" dt="2025-02-25T23:11:35.783" v="1230" actId="20577"/>
        <pc:sldMkLst>
          <pc:docMk/>
          <pc:sldMk cId="1263392902" sldId="1243"/>
        </pc:sldMkLst>
        <pc:spChg chg="mod">
          <ac:chgData name="Rauta, George R." userId="S::grauta@ufl.edu::84084f1a-9973-4fbd-bdf0-d843d0c38f8b" providerId="AD" clId="Web-{B4D04BCB-66E8-437D-9909-3D232E8273FC}" dt="2025-02-25T23:11:35.783" v="1230" actId="20577"/>
          <ac:spMkLst>
            <pc:docMk/>
            <pc:sldMk cId="1263392902" sldId="1243"/>
            <ac:spMk id="10" creationId="{1544F48F-9601-A3B6-BB75-A5BB54F54039}"/>
          </ac:spMkLst>
        </pc:spChg>
        <pc:graphicFrameChg chg="add mod modGraphic">
          <ac:chgData name="Rauta, George R." userId="S::grauta@ufl.edu::84084f1a-9973-4fbd-bdf0-d843d0c38f8b" providerId="AD" clId="Web-{B4D04BCB-66E8-437D-9909-3D232E8273FC}" dt="2025-02-25T23:10:19.921" v="1115"/>
          <ac:graphicFrameMkLst>
            <pc:docMk/>
            <pc:sldMk cId="1263392902" sldId="1243"/>
            <ac:graphicFrameMk id="2" creationId="{06346A5B-8396-E793-9712-B8FD92FBE3C1}"/>
          </ac:graphicFrameMkLst>
        </pc:graphicFrameChg>
      </pc:sldChg>
    </pc:docChg>
  </pc:docChgLst>
  <pc:docChgLst>
    <pc:chgData name="fairbanks,james p" userId="68b2b302-68fc-4896-a314-3010ae45e44b" providerId="ADAL" clId="{5D90F04D-5807-4947-B454-8A7B02E1FA88}"/>
    <pc:docChg chg="undo custSel addSld delSld modSld sldOrd modSection">
      <pc:chgData name="fairbanks,james p" userId="68b2b302-68fc-4896-a314-3010ae45e44b" providerId="ADAL" clId="{5D90F04D-5807-4947-B454-8A7B02E1FA88}" dt="2025-03-06T21:02:17.127" v="1411" actId="478"/>
      <pc:docMkLst>
        <pc:docMk/>
      </pc:docMkLst>
      <pc:sldChg chg="addSp delSp modSp mod">
        <pc:chgData name="fairbanks,james p" userId="68b2b302-68fc-4896-a314-3010ae45e44b" providerId="ADAL" clId="{5D90F04D-5807-4947-B454-8A7B02E1FA88}" dt="2025-03-06T02:57:18.078" v="1197" actId="478"/>
        <pc:sldMkLst>
          <pc:docMk/>
          <pc:sldMk cId="1818012187" sldId="269"/>
        </pc:sldMkLst>
        <pc:spChg chg="mod">
          <ac:chgData name="fairbanks,james p" userId="68b2b302-68fc-4896-a314-3010ae45e44b" providerId="ADAL" clId="{5D90F04D-5807-4947-B454-8A7B02E1FA88}" dt="2025-03-06T02:57:00.978" v="1195" actId="1076"/>
          <ac:spMkLst>
            <pc:docMk/>
            <pc:sldMk cId="1818012187" sldId="269"/>
            <ac:spMk id="11" creationId="{00000000-0000-0000-0000-000000000000}"/>
          </ac:spMkLst>
        </pc:spChg>
        <pc:grpChg chg="mod">
          <ac:chgData name="fairbanks,james p" userId="68b2b302-68fc-4896-a314-3010ae45e44b" providerId="ADAL" clId="{5D90F04D-5807-4947-B454-8A7B02E1FA88}" dt="2025-03-06T02:56:48.747" v="1193" actId="1076"/>
          <ac:grpSpMkLst>
            <pc:docMk/>
            <pc:sldMk cId="1818012187" sldId="269"/>
            <ac:grpSpMk id="4" creationId="{7EB28966-6448-FC00-C610-E31642DBCBD0}"/>
          </ac:grpSpMkLst>
        </pc:grpChg>
        <pc:picChg chg="add del">
          <ac:chgData name="fairbanks,james p" userId="68b2b302-68fc-4896-a314-3010ae45e44b" providerId="ADAL" clId="{5D90F04D-5807-4947-B454-8A7B02E1FA88}" dt="2025-03-06T02:57:18.078" v="1197" actId="478"/>
          <ac:picMkLst>
            <pc:docMk/>
            <pc:sldMk cId="1818012187" sldId="269"/>
            <ac:picMk id="7" creationId="{00000000-0000-0000-0000-000000000000}"/>
          </ac:picMkLst>
        </pc:picChg>
      </pc:sldChg>
      <pc:sldChg chg="mod ord modShow">
        <pc:chgData name="fairbanks,james p" userId="68b2b302-68fc-4896-a314-3010ae45e44b" providerId="ADAL" clId="{5D90F04D-5807-4947-B454-8A7B02E1FA88}" dt="2025-03-05T14:36:38.173" v="297" actId="20578"/>
        <pc:sldMkLst>
          <pc:docMk/>
          <pc:sldMk cId="1634078022" sldId="430"/>
        </pc:sldMkLst>
      </pc:sldChg>
      <pc:sldChg chg="delSp mod ord">
        <pc:chgData name="fairbanks,james p" userId="68b2b302-68fc-4896-a314-3010ae45e44b" providerId="ADAL" clId="{5D90F04D-5807-4947-B454-8A7B02E1FA88}" dt="2025-03-06T21:02:17.127" v="1411" actId="478"/>
        <pc:sldMkLst>
          <pc:docMk/>
          <pc:sldMk cId="2309851687" sldId="1231"/>
        </pc:sldMkLst>
      </pc:sldChg>
      <pc:sldChg chg="mod ord modShow">
        <pc:chgData name="fairbanks,james p" userId="68b2b302-68fc-4896-a314-3010ae45e44b" providerId="ADAL" clId="{5D90F04D-5807-4947-B454-8A7B02E1FA88}" dt="2025-03-05T17:40:44.306" v="1052" actId="729"/>
        <pc:sldMkLst>
          <pc:docMk/>
          <pc:sldMk cId="61206151" sldId="1234"/>
        </pc:sldMkLst>
      </pc:sldChg>
      <pc:sldChg chg="addSp delSp modSp mod">
        <pc:chgData name="fairbanks,james p" userId="68b2b302-68fc-4896-a314-3010ae45e44b" providerId="ADAL" clId="{5D90F04D-5807-4947-B454-8A7B02E1FA88}" dt="2025-03-06T02:58:40.636" v="1211" actId="20577"/>
        <pc:sldMkLst>
          <pc:docMk/>
          <pc:sldMk cId="3523487535" sldId="1235"/>
        </pc:sldMkLst>
        <pc:spChg chg="mod">
          <ac:chgData name="fairbanks,james p" userId="68b2b302-68fc-4896-a314-3010ae45e44b" providerId="ADAL" clId="{5D90F04D-5807-4947-B454-8A7B02E1FA88}" dt="2025-03-06T02:58:40.636" v="1211" actId="20577"/>
          <ac:spMkLst>
            <pc:docMk/>
            <pc:sldMk cId="3523487535" sldId="1235"/>
            <ac:spMk id="10" creationId="{F40F9E26-3A36-88B9-AF11-46C224608F17}"/>
          </ac:spMkLst>
        </pc:spChg>
        <pc:grpChg chg="add mod">
          <ac:chgData name="fairbanks,james p" userId="68b2b302-68fc-4896-a314-3010ae45e44b" providerId="ADAL" clId="{5D90F04D-5807-4947-B454-8A7B02E1FA88}" dt="2025-03-06T02:58:21.460" v="1203" actId="14100"/>
          <ac:grpSpMkLst>
            <pc:docMk/>
            <pc:sldMk cId="3523487535" sldId="1235"/>
            <ac:grpSpMk id="2" creationId="{D0049671-54D5-467C-C5F4-9820A5BCF441}"/>
          </ac:grpSpMkLst>
        </pc:grpChg>
        <pc:picChg chg="mod">
          <ac:chgData name="fairbanks,james p" userId="68b2b302-68fc-4896-a314-3010ae45e44b" providerId="ADAL" clId="{5D90F04D-5807-4947-B454-8A7B02E1FA88}" dt="2025-03-05T23:02:44.259" v="1187" actId="14826"/>
          <ac:picMkLst>
            <pc:docMk/>
            <pc:sldMk cId="3523487535" sldId="1235"/>
            <ac:picMk id="6" creationId="{F826F357-4704-7C68-CB5F-4F6497B0CBE9}"/>
          </ac:picMkLst>
        </pc:picChg>
        <pc:picChg chg="mod">
          <ac:chgData name="fairbanks,james p" userId="68b2b302-68fc-4896-a314-3010ae45e44b" providerId="ADAL" clId="{5D90F04D-5807-4947-B454-8A7B02E1FA88}" dt="2025-03-05T23:02:44.259" v="1187" actId="14826"/>
          <ac:picMkLst>
            <pc:docMk/>
            <pc:sldMk cId="3523487535" sldId="1235"/>
            <ac:picMk id="14" creationId="{428FD477-37F3-92FB-BC9A-733488F5EC28}"/>
          </ac:picMkLst>
        </pc:picChg>
      </pc:sldChg>
      <pc:sldChg chg="modSp mod modNotesTx">
        <pc:chgData name="fairbanks,james p" userId="68b2b302-68fc-4896-a314-3010ae45e44b" providerId="ADAL" clId="{5D90F04D-5807-4947-B454-8A7B02E1FA88}" dt="2025-03-06T02:59:31.812" v="1234" actId="14100"/>
        <pc:sldMkLst>
          <pc:docMk/>
          <pc:sldMk cId="1825942874" sldId="1237"/>
        </pc:sldMkLst>
        <pc:spChg chg="mod">
          <ac:chgData name="fairbanks,james p" userId="68b2b302-68fc-4896-a314-3010ae45e44b" providerId="ADAL" clId="{5D90F04D-5807-4947-B454-8A7B02E1FA88}" dt="2025-03-06T02:59:31.812" v="1234" actId="14100"/>
          <ac:spMkLst>
            <pc:docMk/>
            <pc:sldMk cId="1825942874" sldId="1237"/>
            <ac:spMk id="6" creationId="{C00864BA-DC21-18B7-A806-53A8E6D7E139}"/>
          </ac:spMkLst>
        </pc:spChg>
        <pc:spChg chg="mod">
          <ac:chgData name="fairbanks,james p" userId="68b2b302-68fc-4896-a314-3010ae45e44b" providerId="ADAL" clId="{5D90F04D-5807-4947-B454-8A7B02E1FA88}" dt="2025-03-05T14:34:45.615" v="272" actId="1076"/>
          <ac:spMkLst>
            <pc:docMk/>
            <pc:sldMk cId="1825942874" sldId="1237"/>
            <ac:spMk id="12" creationId="{525A0A75-B93B-61F1-90B4-147C0E815A3E}"/>
          </ac:spMkLst>
        </pc:spChg>
        <pc:graphicFrameChg chg="mod modGraphic">
          <ac:chgData name="fairbanks,james p" userId="68b2b302-68fc-4896-a314-3010ae45e44b" providerId="ADAL" clId="{5D90F04D-5807-4947-B454-8A7B02E1FA88}" dt="2025-03-06T02:59:26.061" v="1231" actId="1036"/>
          <ac:graphicFrameMkLst>
            <pc:docMk/>
            <pc:sldMk cId="1825942874" sldId="1237"/>
            <ac:graphicFrameMk id="7" creationId="{387D9570-6EAD-41D5-560D-3B40FDF73EFF}"/>
          </ac:graphicFrameMkLst>
        </pc:graphicFrameChg>
        <pc:picChg chg="mod">
          <ac:chgData name="fairbanks,james p" userId="68b2b302-68fc-4896-a314-3010ae45e44b" providerId="ADAL" clId="{5D90F04D-5807-4947-B454-8A7B02E1FA88}" dt="2025-03-05T14:35:05.139" v="293" actId="1038"/>
          <ac:picMkLst>
            <pc:docMk/>
            <pc:sldMk cId="1825942874" sldId="1237"/>
            <ac:picMk id="3" creationId="{09724572-9107-5862-7E56-08BFEECB484A}"/>
          </ac:picMkLst>
        </pc:picChg>
        <pc:picChg chg="mod">
          <ac:chgData name="fairbanks,james p" userId="68b2b302-68fc-4896-a314-3010ae45e44b" providerId="ADAL" clId="{5D90F04D-5807-4947-B454-8A7B02E1FA88}" dt="2025-03-05T14:35:05.139" v="293" actId="1038"/>
          <ac:picMkLst>
            <pc:docMk/>
            <pc:sldMk cId="1825942874" sldId="1237"/>
            <ac:picMk id="2050" creationId="{09C75CF8-B994-30C6-57DF-812D02882A03}"/>
          </ac:picMkLst>
        </pc:picChg>
      </pc:sldChg>
      <pc:sldChg chg="addSp modSp mod">
        <pc:chgData name="fairbanks,james p" userId="68b2b302-68fc-4896-a314-3010ae45e44b" providerId="ADAL" clId="{5D90F04D-5807-4947-B454-8A7B02E1FA88}" dt="2025-03-06T03:00:09.849" v="1242" actId="164"/>
        <pc:sldMkLst>
          <pc:docMk/>
          <pc:sldMk cId="1710158438" sldId="1238"/>
        </pc:sldMkLst>
        <pc:spChg chg="mod">
          <ac:chgData name="fairbanks,james p" userId="68b2b302-68fc-4896-a314-3010ae45e44b" providerId="ADAL" clId="{5D90F04D-5807-4947-B454-8A7B02E1FA88}" dt="2025-03-06T03:00:04.102" v="1240" actId="14100"/>
          <ac:spMkLst>
            <pc:docMk/>
            <pc:sldMk cId="1710158438" sldId="1238"/>
            <ac:spMk id="18" creationId="{138F1ED2-84DA-8775-3F32-F7B03DFF5C99}"/>
          </ac:spMkLst>
        </pc:spChg>
        <pc:spChg chg="mod">
          <ac:chgData name="fairbanks,james p" userId="68b2b302-68fc-4896-a314-3010ae45e44b" providerId="ADAL" clId="{5D90F04D-5807-4947-B454-8A7B02E1FA88}" dt="2025-03-06T03:00:01.322" v="1239" actId="14100"/>
          <ac:spMkLst>
            <pc:docMk/>
            <pc:sldMk cId="1710158438" sldId="1238"/>
            <ac:spMk id="20" creationId="{0B174A02-B5A7-DF25-CFE1-679ACD585000}"/>
          </ac:spMkLst>
        </pc:spChg>
        <pc:grpChg chg="add">
          <ac:chgData name="fairbanks,james p" userId="68b2b302-68fc-4896-a314-3010ae45e44b" providerId="ADAL" clId="{5D90F04D-5807-4947-B454-8A7B02E1FA88}" dt="2025-03-06T03:00:06.061" v="1241" actId="164"/>
          <ac:grpSpMkLst>
            <pc:docMk/>
            <pc:sldMk cId="1710158438" sldId="1238"/>
            <ac:grpSpMk id="2" creationId="{C23E1BB6-DA24-0DDF-BACF-CED8401DC35D}"/>
          </ac:grpSpMkLst>
        </pc:grpChg>
        <pc:grpChg chg="add">
          <ac:chgData name="fairbanks,james p" userId="68b2b302-68fc-4896-a314-3010ae45e44b" providerId="ADAL" clId="{5D90F04D-5807-4947-B454-8A7B02E1FA88}" dt="2025-03-06T03:00:09.849" v="1242" actId="164"/>
          <ac:grpSpMkLst>
            <pc:docMk/>
            <pc:sldMk cId="1710158438" sldId="1238"/>
            <ac:grpSpMk id="3" creationId="{A2217D92-E003-3995-916D-4F942015CD79}"/>
          </ac:grpSpMkLst>
        </pc:grpChg>
      </pc:sldChg>
      <pc:sldChg chg="addSp modSp mod">
        <pc:chgData name="fairbanks,james p" userId="68b2b302-68fc-4896-a314-3010ae45e44b" providerId="ADAL" clId="{5D90F04D-5807-4947-B454-8A7B02E1FA88}" dt="2025-03-06T03:07:23.451" v="1391" actId="14100"/>
        <pc:sldMkLst>
          <pc:docMk/>
          <pc:sldMk cId="3707303587" sldId="1239"/>
        </pc:sldMkLst>
        <pc:spChg chg="mod">
          <ac:chgData name="fairbanks,james p" userId="68b2b302-68fc-4896-a314-3010ae45e44b" providerId="ADAL" clId="{5D90F04D-5807-4947-B454-8A7B02E1FA88}" dt="2025-03-06T03:07:23.451" v="1391" actId="14100"/>
          <ac:spMkLst>
            <pc:docMk/>
            <pc:sldMk cId="3707303587" sldId="1239"/>
            <ac:spMk id="6" creationId="{1FF22E0B-6842-760F-5D5A-EE989D8D5FA3}"/>
          </ac:spMkLst>
        </pc:spChg>
        <pc:spChg chg="mod">
          <ac:chgData name="fairbanks,james p" userId="68b2b302-68fc-4896-a314-3010ae45e44b" providerId="ADAL" clId="{5D90F04D-5807-4947-B454-8A7B02E1FA88}" dt="2025-03-06T03:06:47.941" v="1387" actId="20577"/>
          <ac:spMkLst>
            <pc:docMk/>
            <pc:sldMk cId="3707303587" sldId="1239"/>
            <ac:spMk id="18" creationId="{7C33BF69-7B1C-1A2E-CE0F-28DB0557136F}"/>
          </ac:spMkLst>
        </pc:spChg>
        <pc:grpChg chg="add mod">
          <ac:chgData name="fairbanks,james p" userId="68b2b302-68fc-4896-a314-3010ae45e44b" providerId="ADAL" clId="{5D90F04D-5807-4947-B454-8A7B02E1FA88}" dt="2025-03-06T03:04:44.784" v="1308" actId="1037"/>
          <ac:grpSpMkLst>
            <pc:docMk/>
            <pc:sldMk cId="3707303587" sldId="1239"/>
            <ac:grpSpMk id="3" creationId="{5FC19AB0-3B1D-0282-3DC5-D024EC0B3A28}"/>
          </ac:grpSpMkLst>
        </pc:grpChg>
        <pc:grpChg chg="add mod">
          <ac:chgData name="fairbanks,james p" userId="68b2b302-68fc-4896-a314-3010ae45e44b" providerId="ADAL" clId="{5D90F04D-5807-4947-B454-8A7B02E1FA88}" dt="2025-03-06T03:04:44.784" v="1308" actId="1037"/>
          <ac:grpSpMkLst>
            <pc:docMk/>
            <pc:sldMk cId="3707303587" sldId="1239"/>
            <ac:grpSpMk id="7" creationId="{659581FD-D6EB-1DF7-2E50-6DE7CC4AB2D3}"/>
          </ac:grpSpMkLst>
        </pc:grpChg>
        <pc:picChg chg="add mod">
          <ac:chgData name="fairbanks,james p" userId="68b2b302-68fc-4896-a314-3010ae45e44b" providerId="ADAL" clId="{5D90F04D-5807-4947-B454-8A7B02E1FA88}" dt="2025-03-06T03:04:44.784" v="1308" actId="1037"/>
          <ac:picMkLst>
            <pc:docMk/>
            <pc:sldMk cId="3707303587" sldId="1239"/>
            <ac:picMk id="2" creationId="{D090375C-35CB-24EB-639D-468C4DC4CC49}"/>
          </ac:picMkLst>
        </pc:picChg>
        <pc:picChg chg="mod">
          <ac:chgData name="fairbanks,james p" userId="68b2b302-68fc-4896-a314-3010ae45e44b" providerId="ADAL" clId="{5D90F04D-5807-4947-B454-8A7B02E1FA88}" dt="2025-03-06T03:04:44.784" v="1308" actId="1037"/>
          <ac:picMkLst>
            <pc:docMk/>
            <pc:sldMk cId="3707303587" sldId="1239"/>
            <ac:picMk id="4098" creationId="{3A57D597-835D-AA5B-8B12-759B75943194}"/>
          </ac:picMkLst>
        </pc:picChg>
        <pc:picChg chg="mod">
          <ac:chgData name="fairbanks,james p" userId="68b2b302-68fc-4896-a314-3010ae45e44b" providerId="ADAL" clId="{5D90F04D-5807-4947-B454-8A7B02E1FA88}" dt="2025-03-06T03:04:44.784" v="1308" actId="1037"/>
          <ac:picMkLst>
            <pc:docMk/>
            <pc:sldMk cId="3707303587" sldId="1239"/>
            <ac:picMk id="4100" creationId="{23FF16CF-5EE6-3A74-285A-DC6CFCA48575}"/>
          </ac:picMkLst>
        </pc:picChg>
      </pc:sldChg>
      <pc:sldChg chg="ord">
        <pc:chgData name="fairbanks,james p" userId="68b2b302-68fc-4896-a314-3010ae45e44b" providerId="ADAL" clId="{5D90F04D-5807-4947-B454-8A7B02E1FA88}" dt="2025-03-05T18:51:39.439" v="1182" actId="20578"/>
        <pc:sldMkLst>
          <pc:docMk/>
          <pc:sldMk cId="964425361" sldId="1240"/>
        </pc:sldMkLst>
      </pc:sldChg>
      <pc:sldChg chg="mod ord modShow">
        <pc:chgData name="fairbanks,james p" userId="68b2b302-68fc-4896-a314-3010ae45e44b" providerId="ADAL" clId="{5D90F04D-5807-4947-B454-8A7B02E1FA88}" dt="2025-03-05T14:38:08.806" v="299" actId="20578"/>
        <pc:sldMkLst>
          <pc:docMk/>
          <pc:sldMk cId="22231683" sldId="1241"/>
        </pc:sldMkLst>
      </pc:sldChg>
      <pc:sldChg chg="modSp mod ord">
        <pc:chgData name="fairbanks,james p" userId="68b2b302-68fc-4896-a314-3010ae45e44b" providerId="ADAL" clId="{5D90F04D-5807-4947-B454-8A7B02E1FA88}" dt="2025-03-05T15:02:09.904" v="1049" actId="20578"/>
        <pc:sldMkLst>
          <pc:docMk/>
          <pc:sldMk cId="239445127" sldId="1242"/>
        </pc:sldMkLst>
        <pc:spChg chg="mod">
          <ac:chgData name="fairbanks,james p" userId="68b2b302-68fc-4896-a314-3010ae45e44b" providerId="ADAL" clId="{5D90F04D-5807-4947-B454-8A7B02E1FA88}" dt="2025-03-05T14:14:27.968" v="74" actId="20577"/>
          <ac:spMkLst>
            <pc:docMk/>
            <pc:sldMk cId="239445127" sldId="1242"/>
            <ac:spMk id="5" creationId="{96D90952-A950-041B-9490-F83DD9F9ED68}"/>
          </ac:spMkLst>
        </pc:spChg>
        <pc:spChg chg="mod">
          <ac:chgData name="fairbanks,james p" userId="68b2b302-68fc-4896-a314-3010ae45e44b" providerId="ADAL" clId="{5D90F04D-5807-4947-B454-8A7B02E1FA88}" dt="2025-03-05T14:15:22.341" v="154" actId="20577"/>
          <ac:spMkLst>
            <pc:docMk/>
            <pc:sldMk cId="239445127" sldId="1242"/>
            <ac:spMk id="9" creationId="{2C83EB51-6E01-343C-52F3-92F372A7CE95}"/>
          </ac:spMkLst>
        </pc:spChg>
      </pc:sldChg>
      <pc:sldChg chg="modSp mod modShow modNotesTx">
        <pc:chgData name="fairbanks,james p" userId="68b2b302-68fc-4896-a314-3010ae45e44b" providerId="ADAL" clId="{5D90F04D-5807-4947-B454-8A7B02E1FA88}" dt="2025-03-05T15:01:30.734" v="1047" actId="729"/>
        <pc:sldMkLst>
          <pc:docMk/>
          <pc:sldMk cId="1263392902" sldId="1243"/>
        </pc:sldMkLst>
        <pc:spChg chg="mod">
          <ac:chgData name="fairbanks,james p" userId="68b2b302-68fc-4896-a314-3010ae45e44b" providerId="ADAL" clId="{5D90F04D-5807-4947-B454-8A7B02E1FA88}" dt="2025-03-05T15:01:05.903" v="1029" actId="20577"/>
          <ac:spMkLst>
            <pc:docMk/>
            <pc:sldMk cId="1263392902" sldId="1243"/>
            <ac:spMk id="10" creationId="{1544F48F-9601-A3B6-BB75-A5BB54F54039}"/>
          </ac:spMkLst>
        </pc:spChg>
        <pc:graphicFrameChg chg="mod modGraphic">
          <ac:chgData name="fairbanks,james p" userId="68b2b302-68fc-4896-a314-3010ae45e44b" providerId="ADAL" clId="{5D90F04D-5807-4947-B454-8A7B02E1FA88}" dt="2025-03-05T15:01:24.447" v="1046" actId="14734"/>
          <ac:graphicFrameMkLst>
            <pc:docMk/>
            <pc:sldMk cId="1263392902" sldId="1243"/>
            <ac:graphicFrameMk id="2" creationId="{06346A5B-8396-E793-9712-B8FD92FBE3C1}"/>
          </ac:graphicFrameMkLst>
        </pc:graphicFrameChg>
      </pc:sldChg>
      <pc:sldChg chg="modSp mod">
        <pc:chgData name="fairbanks,james p" userId="68b2b302-68fc-4896-a314-3010ae45e44b" providerId="ADAL" clId="{5D90F04D-5807-4947-B454-8A7B02E1FA88}" dt="2025-03-06T03:14:05.524" v="1409" actId="20577"/>
        <pc:sldMkLst>
          <pc:docMk/>
          <pc:sldMk cId="399609591" sldId="1244"/>
        </pc:sldMkLst>
        <pc:spChg chg="mod">
          <ac:chgData name="fairbanks,james p" userId="68b2b302-68fc-4896-a314-3010ae45e44b" providerId="ADAL" clId="{5D90F04D-5807-4947-B454-8A7B02E1FA88}" dt="2025-03-06T03:14:05.524" v="1409" actId="20577"/>
          <ac:spMkLst>
            <pc:docMk/>
            <pc:sldMk cId="399609591" sldId="1244"/>
            <ac:spMk id="6" creationId="{69CF205F-5842-2B04-1AD4-762FD5427F5E}"/>
          </ac:spMkLst>
        </pc:spChg>
      </pc:sldChg>
      <pc:sldChg chg="del mod ord modShow">
        <pc:chgData name="fairbanks,james p" userId="68b2b302-68fc-4896-a314-3010ae45e44b" providerId="ADAL" clId="{5D90F04D-5807-4947-B454-8A7B02E1FA88}" dt="2025-03-06T21:02:11.713" v="1410" actId="2696"/>
        <pc:sldMkLst>
          <pc:docMk/>
          <pc:sldMk cId="1320463937" sldId="1245"/>
        </pc:sldMkLst>
      </pc:sldChg>
      <pc:sldChg chg="addSp delSp modSp mod modNotesTx">
        <pc:chgData name="fairbanks,james p" userId="68b2b302-68fc-4896-a314-3010ae45e44b" providerId="ADAL" clId="{5D90F04D-5807-4947-B454-8A7B02E1FA88}" dt="2025-03-06T02:58:10.430" v="1201" actId="1076"/>
        <pc:sldMkLst>
          <pc:docMk/>
          <pc:sldMk cId="1587479314" sldId="1246"/>
        </pc:sldMkLst>
        <pc:grpChg chg="add mod">
          <ac:chgData name="fairbanks,james p" userId="68b2b302-68fc-4896-a314-3010ae45e44b" providerId="ADAL" clId="{5D90F04D-5807-4947-B454-8A7B02E1FA88}" dt="2025-03-06T02:57:59.475" v="1199" actId="1076"/>
          <ac:grpSpMkLst>
            <pc:docMk/>
            <pc:sldMk cId="1587479314" sldId="1246"/>
            <ac:grpSpMk id="27" creationId="{1F62FEBF-EAA7-A5EB-26A7-CFD824888D41}"/>
          </ac:grpSpMkLst>
        </pc:grpChg>
        <pc:grpChg chg="add mod">
          <ac:chgData name="fairbanks,james p" userId="68b2b302-68fc-4896-a314-3010ae45e44b" providerId="ADAL" clId="{5D90F04D-5807-4947-B454-8A7B02E1FA88}" dt="2025-03-06T02:58:10.430" v="1201" actId="1076"/>
          <ac:grpSpMkLst>
            <pc:docMk/>
            <pc:sldMk cId="1587479314" sldId="1246"/>
            <ac:grpSpMk id="28" creationId="{BC6A00D0-A697-A4DB-BC30-44DAAB7F3570}"/>
          </ac:grpSpMkLst>
        </pc:grpChg>
        <pc:picChg chg="add mod">
          <ac:chgData name="fairbanks,james p" userId="68b2b302-68fc-4896-a314-3010ae45e44b" providerId="ADAL" clId="{5D90F04D-5807-4947-B454-8A7B02E1FA88}" dt="2025-03-05T18:29:36.137" v="1095" actId="1076"/>
          <ac:picMkLst>
            <pc:docMk/>
            <pc:sldMk cId="1587479314" sldId="1246"/>
            <ac:picMk id="16" creationId="{EA86C4CF-A930-902A-A95E-7E5586DD3451}"/>
          </ac:picMkLst>
        </pc:picChg>
        <pc:picChg chg="add mod">
          <ac:chgData name="fairbanks,james p" userId="68b2b302-68fc-4896-a314-3010ae45e44b" providerId="ADAL" clId="{5D90F04D-5807-4947-B454-8A7B02E1FA88}" dt="2025-03-05T18:29:21.864" v="1086" actId="1076"/>
          <ac:picMkLst>
            <pc:docMk/>
            <pc:sldMk cId="1587479314" sldId="1246"/>
            <ac:picMk id="18" creationId="{AA5BE30B-E041-2C75-43DA-95912323F4F0}"/>
          </ac:picMkLst>
        </pc:picChg>
        <pc:picChg chg="add mod">
          <ac:chgData name="fairbanks,james p" userId="68b2b302-68fc-4896-a314-3010ae45e44b" providerId="ADAL" clId="{5D90F04D-5807-4947-B454-8A7B02E1FA88}" dt="2025-03-05T18:29:17.818" v="1085" actId="1076"/>
          <ac:picMkLst>
            <pc:docMk/>
            <pc:sldMk cId="1587479314" sldId="1246"/>
            <ac:picMk id="20" creationId="{77DF7EAE-2CA1-7C88-E47F-5BFC58992925}"/>
          </ac:picMkLst>
        </pc:picChg>
        <pc:picChg chg="add mod">
          <ac:chgData name="fairbanks,james p" userId="68b2b302-68fc-4896-a314-3010ae45e44b" providerId="ADAL" clId="{5D90F04D-5807-4947-B454-8A7B02E1FA88}" dt="2025-03-05T18:29:11.197" v="1084" actId="1076"/>
          <ac:picMkLst>
            <pc:docMk/>
            <pc:sldMk cId="1587479314" sldId="1246"/>
            <ac:picMk id="22" creationId="{34F367FA-F291-FB6E-809A-DCB2E397AFE0}"/>
          </ac:picMkLst>
        </pc:picChg>
        <pc:picChg chg="add mod">
          <ac:chgData name="fairbanks,james p" userId="68b2b302-68fc-4896-a314-3010ae45e44b" providerId="ADAL" clId="{5D90F04D-5807-4947-B454-8A7B02E1FA88}" dt="2025-03-05T18:32:09.123" v="1102" actId="14826"/>
          <ac:picMkLst>
            <pc:docMk/>
            <pc:sldMk cId="1587479314" sldId="1246"/>
            <ac:picMk id="23" creationId="{46678E00-D306-6FEA-5E42-85620A99503D}"/>
          </ac:picMkLst>
        </pc:picChg>
        <pc:picChg chg="add mod">
          <ac:chgData name="fairbanks,james p" userId="68b2b302-68fc-4896-a314-3010ae45e44b" providerId="ADAL" clId="{5D90F04D-5807-4947-B454-8A7B02E1FA88}" dt="2025-03-05T18:32:03.082" v="1101" actId="14826"/>
          <ac:picMkLst>
            <pc:docMk/>
            <pc:sldMk cId="1587479314" sldId="1246"/>
            <ac:picMk id="24" creationId="{7ED19F6F-6E95-68B7-E1D7-27BC490F75C8}"/>
          </ac:picMkLst>
        </pc:picChg>
        <pc:picChg chg="add mod">
          <ac:chgData name="fairbanks,james p" userId="68b2b302-68fc-4896-a314-3010ae45e44b" providerId="ADAL" clId="{5D90F04D-5807-4947-B454-8A7B02E1FA88}" dt="2025-03-05T18:31:56.137" v="1100" actId="14826"/>
          <ac:picMkLst>
            <pc:docMk/>
            <pc:sldMk cId="1587479314" sldId="1246"/>
            <ac:picMk id="25" creationId="{303C2901-EAFE-8A7E-B4D7-3221F47ED6C0}"/>
          </ac:picMkLst>
        </pc:picChg>
        <pc:picChg chg="add mod">
          <ac:chgData name="fairbanks,james p" userId="68b2b302-68fc-4896-a314-3010ae45e44b" providerId="ADAL" clId="{5D90F04D-5807-4947-B454-8A7B02E1FA88}" dt="2025-03-05T18:31:48.601" v="1099" actId="14826"/>
          <ac:picMkLst>
            <pc:docMk/>
            <pc:sldMk cId="1587479314" sldId="1246"/>
            <ac:picMk id="26" creationId="{FACC5FCE-9C9F-FCB0-2D00-D3640969597A}"/>
          </ac:picMkLst>
        </pc:picChg>
      </pc:sldChg>
      <pc:sldChg chg="addSp delSp modSp new mod modClrScheme chgLayout">
        <pc:chgData name="fairbanks,james p" userId="68b2b302-68fc-4896-a314-3010ae45e44b" providerId="ADAL" clId="{5D90F04D-5807-4947-B454-8A7B02E1FA88}" dt="2025-03-06T02:56:27.524" v="1190" actId="1076"/>
        <pc:sldMkLst>
          <pc:docMk/>
          <pc:sldMk cId="3725484278" sldId="1247"/>
        </pc:sldMkLst>
        <pc:spChg chg="mod ord">
          <ac:chgData name="fairbanks,james p" userId="68b2b302-68fc-4896-a314-3010ae45e44b" providerId="ADAL" clId="{5D90F04D-5807-4947-B454-8A7B02E1FA88}" dt="2025-03-05T14:47:01.641" v="445" actId="700"/>
          <ac:spMkLst>
            <pc:docMk/>
            <pc:sldMk cId="3725484278" sldId="1247"/>
            <ac:spMk id="4" creationId="{72386DC9-BB39-3741-215C-AD6CACC5E22A}"/>
          </ac:spMkLst>
        </pc:spChg>
        <pc:spChg chg="add mod ord">
          <ac:chgData name="fairbanks,james p" userId="68b2b302-68fc-4896-a314-3010ae45e44b" providerId="ADAL" clId="{5D90F04D-5807-4947-B454-8A7B02E1FA88}" dt="2025-03-05T14:47:14.703" v="487" actId="20577"/>
          <ac:spMkLst>
            <pc:docMk/>
            <pc:sldMk cId="3725484278" sldId="1247"/>
            <ac:spMk id="5" creationId="{561D5A21-F755-5877-8FF8-F5EBCDFF59F3}"/>
          </ac:spMkLst>
        </pc:spChg>
        <pc:spChg chg="add mod ord">
          <ac:chgData name="fairbanks,james p" userId="68b2b302-68fc-4896-a314-3010ae45e44b" providerId="ADAL" clId="{5D90F04D-5807-4947-B454-8A7B02E1FA88}" dt="2025-03-06T02:56:27.524" v="1190" actId="1076"/>
          <ac:spMkLst>
            <pc:docMk/>
            <pc:sldMk cId="3725484278" sldId="1247"/>
            <ac:spMk id="6" creationId="{86C487E2-E38F-62A3-1513-B4B8385652DA}"/>
          </ac:spMkLst>
        </pc:spChg>
        <pc:picChg chg="add mod modCrop">
          <ac:chgData name="fairbanks,james p" userId="68b2b302-68fc-4896-a314-3010ae45e44b" providerId="ADAL" clId="{5D90F04D-5807-4947-B454-8A7B02E1FA88}" dt="2025-03-05T18:49:49.395" v="1178" actId="1076"/>
          <ac:picMkLst>
            <pc:docMk/>
            <pc:sldMk cId="3725484278" sldId="1247"/>
            <ac:picMk id="7" creationId="{64AF287E-CE51-B033-6709-7ECAD7FE9AC8}"/>
          </ac:picMkLst>
        </pc:picChg>
        <pc:picChg chg="add mod modCrop">
          <ac:chgData name="fairbanks,james p" userId="68b2b302-68fc-4896-a314-3010ae45e44b" providerId="ADAL" clId="{5D90F04D-5807-4947-B454-8A7B02E1FA88}" dt="2025-03-05T18:49:47.357" v="1177" actId="1076"/>
          <ac:picMkLst>
            <pc:docMk/>
            <pc:sldMk cId="3725484278" sldId="1247"/>
            <ac:picMk id="8" creationId="{B62FF577-DD55-D814-F07F-7357F0C0B150}"/>
          </ac:picMkLst>
        </pc:picChg>
        <pc:picChg chg="add mod">
          <ac:chgData name="fairbanks,james p" userId="68b2b302-68fc-4896-a314-3010ae45e44b" providerId="ADAL" clId="{5D90F04D-5807-4947-B454-8A7B02E1FA88}" dt="2025-03-05T18:46:15.823" v="1141" actId="1076"/>
          <ac:picMkLst>
            <pc:docMk/>
            <pc:sldMk cId="3725484278" sldId="1247"/>
            <ac:picMk id="9" creationId="{3FD4DDD1-3AAB-C099-3BE2-2F242319CE77}"/>
          </ac:picMkLst>
        </pc:picChg>
        <pc:picChg chg="add mod">
          <ac:chgData name="fairbanks,james p" userId="68b2b302-68fc-4896-a314-3010ae45e44b" providerId="ADAL" clId="{5D90F04D-5807-4947-B454-8A7B02E1FA88}" dt="2025-03-05T18:49:52.563" v="1179" actId="1076"/>
          <ac:picMkLst>
            <pc:docMk/>
            <pc:sldMk cId="3725484278" sldId="1247"/>
            <ac:picMk id="11" creationId="{E879D3CE-B663-C2A4-252A-C6B9FA128319}"/>
          </ac:picMkLst>
        </pc:picChg>
      </pc:sldChg>
    </pc:docChg>
  </pc:docChgLst>
  <pc:docChgLst>
    <pc:chgData name="Rauta, George R." userId="S::grauta@ufl.edu::84084f1a-9973-4fbd-bdf0-d843d0c38f8b" providerId="AD" clId="Web-{7D30BE95-2CB2-4AA8-A722-CA2E4BAEA34D}"/>
    <pc:docChg chg="modSld">
      <pc:chgData name="Rauta, George R." userId="S::grauta@ufl.edu::84084f1a-9973-4fbd-bdf0-d843d0c38f8b" providerId="AD" clId="Web-{7D30BE95-2CB2-4AA8-A722-CA2E4BAEA34D}" dt="2025-02-28T17:32:56.680" v="216" actId="20577"/>
      <pc:docMkLst>
        <pc:docMk/>
      </pc:docMkLst>
      <pc:sldChg chg="modSp">
        <pc:chgData name="Rauta, George R." userId="S::grauta@ufl.edu::84084f1a-9973-4fbd-bdf0-d843d0c38f8b" providerId="AD" clId="Web-{7D30BE95-2CB2-4AA8-A722-CA2E4BAEA34D}" dt="2025-02-28T17:32:56.680" v="216" actId="20577"/>
        <pc:sldMkLst>
          <pc:docMk/>
          <pc:sldMk cId="1263392902" sldId="1243"/>
        </pc:sldMkLst>
        <pc:spChg chg="mod">
          <ac:chgData name="Rauta, George R." userId="S::grauta@ufl.edu::84084f1a-9973-4fbd-bdf0-d843d0c38f8b" providerId="AD" clId="Web-{7D30BE95-2CB2-4AA8-A722-CA2E4BAEA34D}" dt="2025-02-28T17:32:56.680" v="216" actId="20577"/>
          <ac:spMkLst>
            <pc:docMk/>
            <pc:sldMk cId="1263392902" sldId="1243"/>
            <ac:spMk id="10" creationId="{1544F48F-9601-A3B6-BB75-A5BB54F54039}"/>
          </ac:spMkLst>
        </pc:spChg>
      </pc:sldChg>
    </pc:docChg>
  </pc:docChgLst>
  <pc:docChgLst>
    <pc:chgData name="Morris, Luke L." userId="61916df3-c751-4c84-8054-dc1b22ec250c" providerId="ADAL" clId="{6AA45FDC-FF60-FF48-BE4F-03394F446CF1}"/>
    <pc:docChg chg="modSld">
      <pc:chgData name="Morris, Luke L." userId="61916df3-c751-4c84-8054-dc1b22ec250c" providerId="ADAL" clId="{6AA45FDC-FF60-FF48-BE4F-03394F446CF1}" dt="2025-05-05T15:48:39.160" v="1" actId="21"/>
      <pc:docMkLst>
        <pc:docMk/>
      </pc:docMkLst>
      <pc:sldChg chg="addSp delSp modSp">
        <pc:chgData name="Morris, Luke L." userId="61916df3-c751-4c84-8054-dc1b22ec250c" providerId="ADAL" clId="{6AA45FDC-FF60-FF48-BE4F-03394F446CF1}" dt="2025-05-05T15:48:39.160" v="1" actId="21"/>
        <pc:sldMkLst>
          <pc:docMk/>
          <pc:sldMk cId="1825942874" sldId="1237"/>
        </pc:sldMkLst>
        <pc:picChg chg="add del mod">
          <ac:chgData name="Morris, Luke L." userId="61916df3-c751-4c84-8054-dc1b22ec250c" providerId="ADAL" clId="{6AA45FDC-FF60-FF48-BE4F-03394F446CF1}" dt="2025-05-05T15:48:39.160" v="1" actId="21"/>
          <ac:picMkLst>
            <pc:docMk/>
            <pc:sldMk cId="1825942874" sldId="1237"/>
            <ac:picMk id="2" creationId="{41C87500-D88E-E352-5E1D-3A7CDBF23E63}"/>
          </ac:picMkLst>
        </pc:picChg>
        <pc:picChg chg="add del mod">
          <ac:chgData name="Morris, Luke L." userId="61916df3-c751-4c84-8054-dc1b22ec250c" providerId="ADAL" clId="{6AA45FDC-FF60-FF48-BE4F-03394F446CF1}" dt="2025-05-05T15:48:39.160" v="1" actId="21"/>
          <ac:picMkLst>
            <pc:docMk/>
            <pc:sldMk cId="1825942874" sldId="1237"/>
            <ac:picMk id="8" creationId="{ED48CB22-5C4A-C91A-DE0B-164854A5F9A9}"/>
          </ac:picMkLst>
        </pc:picChg>
      </pc:sldChg>
    </pc:docChg>
  </pc:docChgLst>
  <pc:docChgLst>
    <pc:chgData name="fairbanks,james p" userId="68b2b302-68fc-4896-a314-3010ae45e44b" providerId="ADAL" clId="{5678E6B7-B178-AA4B-A400-4515169BAA2C}"/>
    <pc:docChg chg="custSel addSld modSld sldOrd modSection">
      <pc:chgData name="fairbanks,james p" userId="68b2b302-68fc-4896-a314-3010ae45e44b" providerId="ADAL" clId="{5678E6B7-B178-AA4B-A400-4515169BAA2C}" dt="2025-02-28T16:49:50.582" v="621" actId="20578"/>
      <pc:docMkLst>
        <pc:docMk/>
      </pc:docMkLst>
      <pc:sldChg chg="ord modNotesTx">
        <pc:chgData name="fairbanks,james p" userId="68b2b302-68fc-4896-a314-3010ae45e44b" providerId="ADAL" clId="{5678E6B7-B178-AA4B-A400-4515169BAA2C}" dt="2025-02-28T16:49:47.107" v="620" actId="20578"/>
        <pc:sldMkLst>
          <pc:docMk/>
          <pc:sldMk cId="2309851687" sldId="1231"/>
        </pc:sldMkLst>
      </pc:sldChg>
      <pc:sldChg chg="ord">
        <pc:chgData name="fairbanks,james p" userId="68b2b302-68fc-4896-a314-3010ae45e44b" providerId="ADAL" clId="{5678E6B7-B178-AA4B-A400-4515169BAA2C}" dt="2025-02-28T16:49:50.582" v="621" actId="20578"/>
        <pc:sldMkLst>
          <pc:docMk/>
          <pc:sldMk cId="292864872" sldId="1236"/>
        </pc:sldMkLst>
      </pc:sldChg>
      <pc:sldChg chg="modNotesTx">
        <pc:chgData name="fairbanks,james p" userId="68b2b302-68fc-4896-a314-3010ae45e44b" providerId="ADAL" clId="{5678E6B7-B178-AA4B-A400-4515169BAA2C}" dt="2025-02-28T16:44:54.786" v="541" actId="6549"/>
        <pc:sldMkLst>
          <pc:docMk/>
          <pc:sldMk cId="22231683" sldId="1241"/>
        </pc:sldMkLst>
      </pc:sldChg>
      <pc:sldChg chg="addSp delSp modSp new mod modClrScheme chgLayout">
        <pc:chgData name="fairbanks,james p" userId="68b2b302-68fc-4896-a314-3010ae45e44b" providerId="ADAL" clId="{5678E6B7-B178-AA4B-A400-4515169BAA2C}" dt="2025-02-28T16:35:12.574" v="461" actId="20577"/>
        <pc:sldMkLst>
          <pc:docMk/>
          <pc:sldMk cId="1320463937" sldId="1245"/>
        </pc:sldMkLst>
      </pc:sldChg>
      <pc:sldChg chg="add">
        <pc:chgData name="fairbanks,james p" userId="68b2b302-68fc-4896-a314-3010ae45e44b" providerId="ADAL" clId="{5678E6B7-B178-AA4B-A400-4515169BAA2C}" dt="2025-02-28T16:33:33.243" v="292" actId="2890"/>
        <pc:sldMkLst>
          <pc:docMk/>
          <pc:sldMk cId="1587479314" sldId="12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3075" cy="439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4" name="Google Shape;4;n"/>
          <p:cNvSpPr txBox="1">
            <a:spLocks noGrp="1"/>
          </p:cNvSpPr>
          <p:nvPr>
            <p:ph type="dt" idx="10"/>
          </p:nvPr>
        </p:nvSpPr>
        <p:spPr>
          <a:xfrm>
            <a:off x="3940175" y="0"/>
            <a:ext cx="3013075" cy="439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5" name="Google Shape;5;n"/>
          <p:cNvSpPr>
            <a:spLocks noGrp="1" noRot="1" noChangeAspect="1"/>
          </p:cNvSpPr>
          <p:nvPr>
            <p:ph type="sldImg" idx="3"/>
          </p:nvPr>
        </p:nvSpPr>
        <p:spPr>
          <a:xfrm>
            <a:off x="541338" y="660400"/>
            <a:ext cx="5872162" cy="3303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325" y="4184650"/>
            <a:ext cx="5564188" cy="39639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367713"/>
            <a:ext cx="3013075" cy="439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XITS" panose="02000503000000000000" pitchFamily="2" charset="0"/>
                <a:ea typeface="XITS" panose="02000503000000000000" pitchFamily="2" charset="0"/>
                <a:cs typeface="Calibri"/>
                <a:sym typeface="Calibri"/>
              </a:defRPr>
            </a:lvl1pPr>
            <a:lvl2pPr marR="0" lvl="1"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9pPr>
          </a:lstStyle>
          <a:p>
            <a:endParaRPr lang="en-US"/>
          </a:p>
        </p:txBody>
      </p:sp>
      <p:sp>
        <p:nvSpPr>
          <p:cNvPr id="8" name="Google Shape;8;n"/>
          <p:cNvSpPr txBox="1">
            <a:spLocks noGrp="1"/>
          </p:cNvSpPr>
          <p:nvPr>
            <p:ph type="sldNum" idx="12"/>
          </p:nvPr>
        </p:nvSpPr>
        <p:spPr>
          <a:xfrm>
            <a:off x="3940175" y="8367713"/>
            <a:ext cx="3013075" cy="439737"/>
          </a:xfrm>
          <a:prstGeom prst="rect">
            <a:avLst/>
          </a:prstGeom>
          <a:noFill/>
          <a:ln>
            <a:noFill/>
          </a:ln>
        </p:spPr>
        <p:txBody>
          <a:bodyPr spcFirstLastPara="1" wrap="square" lIns="91425" tIns="45700" rIns="91425" bIns="45700" anchor="b" anchorCtr="0">
            <a:noAutofit/>
          </a:bodyPr>
          <a:lstStyle>
            <a:lvl1pPr>
              <a:defRPr b="0" i="0">
                <a:latin typeface="XITS" panose="02000503000000000000" pitchFamily="2" charset="0"/>
                <a:ea typeface="XITS" panose="02000503000000000000" pitchFamily="2" charset="0"/>
              </a:defRPr>
            </a:lvl1pPr>
          </a:lstStyle>
          <a:p>
            <a:pPr algn="r"/>
            <a:fld id="{00000000-1234-1234-1234-123412341234}" type="slidenum">
              <a:rPr lang="en-US" sz="1200" smtClean="0">
                <a:solidFill>
                  <a:schemeClr val="dk1"/>
                </a:solidFill>
                <a:cs typeface="Calibri"/>
                <a:sym typeface="Calibri"/>
              </a:rPr>
              <a:pPr algn="r"/>
              <a:t>‹#›</a:t>
            </a:fld>
            <a:endParaRPr lang="en-US" sz="1200">
              <a:solidFill>
                <a:schemeClr val="dk1"/>
              </a:solidFill>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de-on-gpu.vaw.ethz.ch/lecture4/#exercise_1_thermal_porous_convection_in_2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a:t>
            </a:fld>
            <a:endParaRPr lang="en-US" sz="1200">
              <a:solidFill>
                <a:schemeClr val="dk1"/>
              </a:solidFill>
              <a:cs typeface="Calibri"/>
              <a:sym typeface="Calibri"/>
            </a:endParaRPr>
          </a:p>
        </p:txBody>
      </p:sp>
    </p:spTree>
    <p:extLst>
      <p:ext uri="{BB962C8B-B14F-4D97-AF65-F5344CB8AC3E}">
        <p14:creationId xmlns:p14="http://schemas.microsoft.com/office/powerpoint/2010/main" val="424749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Cubic Subdivision schemes</a:t>
            </a:r>
          </a:p>
          <a:p>
            <a:r>
              <a:rPr lang="en-US" dirty="0"/>
              <a:t>Illustration of Geometric Morphism points embedded into interiors of simplices</a:t>
            </a:r>
          </a:p>
          <a:p>
            <a:r>
              <a:rPr lang="en-US" dirty="0"/>
              <a:t>Convergence plots showing that both work (at same resolution, same convergence)</a:t>
            </a:r>
          </a:p>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11</a:t>
            </a:fld>
            <a:endParaRPr lang="en-US" sz="1200">
              <a:solidFill>
                <a:schemeClr val="dk1"/>
              </a:solidFill>
              <a:cs typeface="Calibri"/>
              <a:sym typeface="Calibri"/>
            </a:endParaRPr>
          </a:p>
        </p:txBody>
      </p:sp>
    </p:spTree>
    <p:extLst>
      <p:ext uri="{BB962C8B-B14F-4D97-AF65-F5344CB8AC3E}">
        <p14:creationId xmlns:p14="http://schemas.microsoft.com/office/powerpoint/2010/main" val="256840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update this figure with relative residual, add similar plot for binary subdivision</a:t>
            </a:r>
          </a:p>
          <a:p>
            <a:endParaRPr lang="en-US" dirty="0"/>
          </a:p>
          <a:p>
            <a:r>
              <a:rPr lang="en-US" dirty="0"/>
              <a:t>s = </a:t>
            </a:r>
            <a:r>
              <a:rPr lang="en-US" dirty="0" err="1"/>
              <a:t>triangulated_grid</a:t>
            </a:r>
            <a:r>
              <a:rPr lang="en-US" dirty="0"/>
              <a:t>(1,1,1/4,sqrt(3)/2*1/4,Point3D,false)</a:t>
            </a:r>
          </a:p>
          <a:p>
            <a:r>
              <a:rPr lang="en-US" dirty="0"/>
              <a:t>function </a:t>
            </a:r>
            <a:r>
              <a:rPr lang="en-US" dirty="0" err="1"/>
              <a:t>plot_residuals</a:t>
            </a:r>
            <a:r>
              <a:rPr lang="en-US" dirty="0"/>
              <a:t>(s; cycles=1:50, </a:t>
            </a:r>
            <a:r>
              <a:rPr lang="en-US" dirty="0" err="1"/>
              <a:t>timeit</a:t>
            </a:r>
            <a:r>
              <a:rPr lang="en-US" dirty="0"/>
              <a:t>=false)</a:t>
            </a:r>
          </a:p>
          <a:p>
            <a:r>
              <a:rPr lang="en-US" dirty="0"/>
              <a:t>  </a:t>
            </a:r>
            <a:r>
              <a:rPr lang="en-US" dirty="0" err="1"/>
              <a:t>i</a:t>
            </a:r>
            <a:r>
              <a:rPr lang="en-US" dirty="0"/>
              <a:t> = 0</a:t>
            </a:r>
          </a:p>
          <a:p>
            <a:r>
              <a:rPr lang="en-US" dirty="0"/>
              <a:t>  function residuals(scheme::</a:t>
            </a:r>
            <a:r>
              <a:rPr lang="en-US" dirty="0" err="1"/>
              <a:t>AbstractSubdivisionScheme</a:t>
            </a:r>
            <a:r>
              <a:rPr lang="en-US" dirty="0"/>
              <a:t>, level, sizes)</a:t>
            </a:r>
          </a:p>
          <a:p>
            <a:r>
              <a:rPr lang="en-US" dirty="0"/>
              <a:t>    series = </a:t>
            </a:r>
            <a:r>
              <a:rPr lang="en-US" dirty="0" err="1"/>
              <a:t>PrimalGeometricMapSeries</a:t>
            </a:r>
            <a:r>
              <a:rPr lang="en-US" dirty="0"/>
              <a:t>(s, scheme, level);</a:t>
            </a:r>
          </a:p>
          <a:p>
            <a:r>
              <a:rPr lang="en-US" dirty="0"/>
              <a:t>    md = </a:t>
            </a:r>
            <a:r>
              <a:rPr lang="en-US" dirty="0" err="1"/>
              <a:t>MGData</a:t>
            </a:r>
            <a:r>
              <a:rPr lang="en-US" dirty="0"/>
              <a:t>(series, </a:t>
            </a:r>
            <a:r>
              <a:rPr lang="en-US" dirty="0" err="1"/>
              <a:t>sd</a:t>
            </a:r>
            <a:r>
              <a:rPr lang="en-US" dirty="0"/>
              <a:t> -&gt; ∇²(0, </a:t>
            </a:r>
            <a:r>
              <a:rPr lang="en-US" dirty="0" err="1"/>
              <a:t>sd</a:t>
            </a:r>
            <a:r>
              <a:rPr lang="en-US" dirty="0"/>
              <a:t>), 3, scheme)</a:t>
            </a:r>
          </a:p>
          <a:p>
            <a:r>
              <a:rPr lang="en-US" dirty="0"/>
              <a:t>    </a:t>
            </a:r>
            <a:r>
              <a:rPr lang="en-US" dirty="0" err="1"/>
              <a:t>sd</a:t>
            </a:r>
            <a:r>
              <a:rPr lang="en-US" dirty="0"/>
              <a:t> = </a:t>
            </a:r>
            <a:r>
              <a:rPr lang="en-US" dirty="0" err="1"/>
              <a:t>finest_mesh</a:t>
            </a:r>
            <a:r>
              <a:rPr lang="en-US" dirty="0"/>
              <a:t>(series)</a:t>
            </a:r>
          </a:p>
          <a:p>
            <a:r>
              <a:rPr lang="en-US" dirty="0"/>
              <a:t>    push!(sizes, </a:t>
            </a:r>
            <a:r>
              <a:rPr lang="en-US" dirty="0" err="1"/>
              <a:t>nv</a:t>
            </a:r>
            <a:r>
              <a:rPr lang="en-US" dirty="0"/>
              <a:t>(</a:t>
            </a:r>
            <a:r>
              <a:rPr lang="en-US" dirty="0" err="1"/>
              <a:t>sd</a:t>
            </a:r>
            <a:r>
              <a:rPr lang="en-US" dirty="0"/>
              <a:t>))</a:t>
            </a:r>
          </a:p>
          <a:p>
            <a:r>
              <a:rPr lang="en-US" dirty="0"/>
              <a:t>    L = first(</a:t>
            </a:r>
            <a:r>
              <a:rPr lang="en-US" dirty="0" err="1"/>
              <a:t>md.operators</a:t>
            </a:r>
            <a:r>
              <a:rPr lang="en-US" dirty="0"/>
              <a:t>)</a:t>
            </a:r>
          </a:p>
          <a:p>
            <a:r>
              <a:rPr lang="en-US" dirty="0"/>
              <a:t>    b = L*rand(</a:t>
            </a:r>
            <a:r>
              <a:rPr lang="en-US" dirty="0" err="1"/>
              <a:t>nv</a:t>
            </a:r>
            <a:r>
              <a:rPr lang="en-US" dirty="0"/>
              <a:t>(</a:t>
            </a:r>
            <a:r>
              <a:rPr lang="en-US" dirty="0" err="1"/>
              <a:t>sd</a:t>
            </a:r>
            <a:r>
              <a:rPr lang="en-US" dirty="0"/>
              <a:t>)) #put into range of the Laplacian for solvability</a:t>
            </a:r>
          </a:p>
          <a:p>
            <a:r>
              <a:rPr lang="en-US" dirty="0"/>
              <a:t>    u0 = zeros(</a:t>
            </a:r>
            <a:r>
              <a:rPr lang="en-US" dirty="0" err="1"/>
              <a:t>nv</a:t>
            </a:r>
            <a:r>
              <a:rPr lang="en-US" dirty="0"/>
              <a:t>(</a:t>
            </a:r>
            <a:r>
              <a:rPr lang="en-US" dirty="0" err="1"/>
              <a:t>sd</a:t>
            </a:r>
            <a:r>
              <a:rPr lang="en-US" dirty="0"/>
              <a:t>))</a:t>
            </a:r>
          </a:p>
          <a:p>
            <a:r>
              <a:rPr lang="en-US" dirty="0"/>
              <a:t>    </a:t>
            </a:r>
            <a:r>
              <a:rPr lang="en-US" dirty="0" err="1"/>
              <a:t>ress</a:t>
            </a:r>
            <a:r>
              <a:rPr lang="en-US" dirty="0"/>
              <a:t> = map(cycles) do </a:t>
            </a:r>
            <a:r>
              <a:rPr lang="en-US" dirty="0" err="1"/>
              <a:t>cyc</a:t>
            </a:r>
          </a:p>
          <a:p>
            <a:r>
              <a:rPr lang="en-US" dirty="0"/>
              <a:t>      if </a:t>
            </a:r>
            <a:r>
              <a:rPr lang="en-US" dirty="0" err="1"/>
              <a:t>timeit</a:t>
            </a:r>
          </a:p>
          <a:p>
            <a:r>
              <a:rPr lang="en-US" dirty="0"/>
              <a:t>        # 2[schemes] * 3[levels'] * 50[cycles'] = 300[trials]</a:t>
            </a:r>
          </a:p>
          <a:p>
            <a:r>
              <a:rPr lang="en-US" dirty="0"/>
              <a:t>        @info </a:t>
            </a:r>
            <a:r>
              <a:rPr lang="en-US" dirty="0" err="1"/>
              <a:t>i</a:t>
            </a:r>
          </a:p>
          <a:p>
            <a:r>
              <a:rPr lang="en-US" dirty="0"/>
              <a:t>        </a:t>
            </a:r>
            <a:r>
              <a:rPr lang="en-US" dirty="0" err="1"/>
              <a:t>i</a:t>
            </a:r>
            <a:r>
              <a:rPr lang="en-US" dirty="0"/>
              <a:t> += 1</a:t>
            </a:r>
          </a:p>
          <a:p>
            <a:r>
              <a:rPr lang="en-US" dirty="0"/>
              <a:t>        @elapsed u = </a:t>
            </a:r>
            <a:r>
              <a:rPr lang="en-US" dirty="0" err="1"/>
              <a:t>multigrid_vcycles</a:t>
            </a:r>
            <a:r>
              <a:rPr lang="en-US" dirty="0"/>
              <a:t>(u0,b,md,cyc)</a:t>
            </a:r>
          </a:p>
          <a:p>
            <a:r>
              <a:rPr lang="en-US" dirty="0"/>
              <a:t>      else</a:t>
            </a:r>
          </a:p>
          <a:p>
            <a:r>
              <a:rPr lang="en-US" dirty="0"/>
              <a:t>        u = </a:t>
            </a:r>
            <a:r>
              <a:rPr lang="en-US" dirty="0" err="1"/>
              <a:t>multigrid_vcycles</a:t>
            </a:r>
            <a:r>
              <a:rPr lang="en-US" dirty="0"/>
              <a:t>(u0,b,md,cyc)</a:t>
            </a:r>
          </a:p>
          <a:p>
            <a:r>
              <a:rPr lang="en-US" dirty="0"/>
              <a:t>        norm(L*u-b)/norm(b)</a:t>
            </a:r>
          </a:p>
          <a:p>
            <a:r>
              <a:rPr lang="en-US" dirty="0"/>
              <a:t>      end</a:t>
            </a:r>
          </a:p>
          <a:p>
            <a:r>
              <a:rPr lang="en-US" dirty="0"/>
              <a:t>    end</a:t>
            </a:r>
          </a:p>
          <a:p>
            <a:r>
              <a:rPr lang="en-US" dirty="0"/>
              <a:t>  end</a:t>
            </a:r>
          </a:p>
          <a:p>
            <a:r>
              <a:rPr lang="en-US" dirty="0"/>
              <a:t>  </a:t>
            </a:r>
            <a:r>
              <a:rPr lang="en-US" dirty="0" err="1"/>
              <a:t>bin_sizes</a:t>
            </a:r>
            <a:r>
              <a:rPr lang="en-US" dirty="0"/>
              <a:t> = []</a:t>
            </a:r>
          </a:p>
          <a:p>
            <a:r>
              <a:rPr lang="en-US" dirty="0"/>
              <a:t>  </a:t>
            </a:r>
            <a:r>
              <a:rPr lang="en-US" dirty="0" err="1"/>
              <a:t>bin_ress</a:t>
            </a:r>
            <a:r>
              <a:rPr lang="en-US" dirty="0"/>
              <a:t> = map(lev -&gt; residuals(</a:t>
            </a:r>
            <a:r>
              <a:rPr lang="en-US" dirty="0" err="1"/>
              <a:t>BinarySubdivision</a:t>
            </a:r>
            <a:r>
              <a:rPr lang="en-US" dirty="0"/>
              <a:t>(), lev, </a:t>
            </a:r>
            <a:r>
              <a:rPr lang="en-US" dirty="0" err="1"/>
              <a:t>bin_sizes</a:t>
            </a:r>
            <a:r>
              <a:rPr lang="en-US" dirty="0"/>
              <a:t>), 2:4)</a:t>
            </a:r>
          </a:p>
          <a:p>
            <a:r>
              <a:rPr lang="en-US" dirty="0"/>
              <a:t>  </a:t>
            </a:r>
            <a:r>
              <a:rPr lang="en-US" dirty="0" err="1"/>
              <a:t>cub_sizes</a:t>
            </a:r>
            <a:r>
              <a:rPr lang="en-US" dirty="0"/>
              <a:t> = []</a:t>
            </a:r>
          </a:p>
          <a:p>
            <a:r>
              <a:rPr lang="en-US" dirty="0"/>
              <a:t>  </a:t>
            </a:r>
            <a:r>
              <a:rPr lang="en-US" dirty="0" err="1"/>
              <a:t>cub_ress</a:t>
            </a:r>
            <a:r>
              <a:rPr lang="en-US" dirty="0"/>
              <a:t> = map(lev -&gt; residuals(</a:t>
            </a:r>
            <a:r>
              <a:rPr lang="en-US" dirty="0" err="1"/>
              <a:t>CubicSubdivision</a:t>
            </a:r>
            <a:r>
              <a:rPr lang="en-US" dirty="0"/>
              <a:t>(), lev, </a:t>
            </a:r>
            <a:r>
              <a:rPr lang="en-US" dirty="0" err="1"/>
              <a:t>cub_sizes</a:t>
            </a:r>
            <a:r>
              <a:rPr lang="en-US" dirty="0"/>
              <a:t>), 2:4)</a:t>
            </a:r>
          </a:p>
          <a:p>
            <a:r>
              <a:rPr lang="en-US" dirty="0"/>
              <a:t>  f = Figure()</a:t>
            </a:r>
          </a:p>
          <a:p>
            <a:r>
              <a:rPr lang="en-US" dirty="0"/>
              <a:t>  ax = </a:t>
            </a:r>
            <a:r>
              <a:rPr lang="en-US" dirty="0" err="1"/>
              <a:t>CairoMakie.Axis</a:t>
            </a:r>
            <a:r>
              <a:rPr lang="en-US" dirty="0"/>
              <a:t>(f[1,1];</a:t>
            </a:r>
          </a:p>
          <a:p>
            <a:r>
              <a:rPr lang="en-US" dirty="0"/>
              <a:t>    title = "Multigrid V-cycles",</a:t>
            </a:r>
          </a:p>
          <a:p>
            <a:r>
              <a:rPr lang="en-US" dirty="0"/>
              <a:t>    </a:t>
            </a:r>
            <a:r>
              <a:rPr lang="en-US" dirty="0" err="1"/>
              <a:t>yscale</a:t>
            </a:r>
            <a:r>
              <a:rPr lang="en-US" dirty="0"/>
              <a:t> = </a:t>
            </a:r>
            <a:r>
              <a:rPr lang="en-US" dirty="0" err="1"/>
              <a:t>timeit</a:t>
            </a:r>
            <a:r>
              <a:rPr lang="en-US" dirty="0"/>
              <a:t> ? identity : log10,</a:t>
            </a:r>
          </a:p>
          <a:p>
            <a:r>
              <a:rPr lang="en-US" dirty="0"/>
              <a:t>    </a:t>
            </a:r>
            <a:r>
              <a:rPr lang="en-US" dirty="0" err="1"/>
              <a:t>ylabel</a:t>
            </a:r>
            <a:r>
              <a:rPr lang="en-US" dirty="0"/>
              <a:t> = </a:t>
            </a:r>
            <a:r>
              <a:rPr lang="en-US" dirty="0" err="1"/>
              <a:t>timeit</a:t>
            </a:r>
            <a:r>
              <a:rPr lang="en-US" dirty="0"/>
              <a:t> ? "execution time [s]" : "log₁₀(relative error)",</a:t>
            </a:r>
          </a:p>
          <a:p>
            <a:r>
              <a:rPr lang="en-US" dirty="0"/>
              <a:t>    </a:t>
            </a:r>
            <a:r>
              <a:rPr lang="en-US" dirty="0" err="1"/>
              <a:t>xlabel</a:t>
            </a:r>
            <a:r>
              <a:rPr lang="en-US" dirty="0"/>
              <a:t> = "# cycles")</a:t>
            </a:r>
          </a:p>
          <a:p>
            <a:r>
              <a:rPr lang="en-US" dirty="0"/>
              <a:t>  colors = [:blue, :green, :orange]</a:t>
            </a:r>
          </a:p>
          <a:p>
            <a:r>
              <a:rPr lang="en-US" dirty="0"/>
              <a:t>  for lev in 1:3</a:t>
            </a:r>
          </a:p>
          <a:p>
            <a:r>
              <a:rPr lang="en-US" dirty="0"/>
              <a:t>    lines!(ax, </a:t>
            </a:r>
            <a:r>
              <a:rPr lang="en-US" dirty="0" err="1"/>
              <a:t>bin_ress</a:t>
            </a:r>
            <a:r>
              <a:rPr lang="en-US" dirty="0"/>
              <a:t>[lev],</a:t>
            </a:r>
          </a:p>
          <a:p>
            <a:r>
              <a:rPr lang="en-US" dirty="0"/>
              <a:t>      label="binary, $(lev+1) levels, $(</a:t>
            </a:r>
            <a:r>
              <a:rPr lang="en-US" dirty="0" err="1"/>
              <a:t>bin_sizes</a:t>
            </a:r>
            <a:r>
              <a:rPr lang="en-US" dirty="0"/>
              <a:t>[lev]) vertices",</a:t>
            </a:r>
          </a:p>
          <a:p>
            <a:r>
              <a:rPr lang="en-US" dirty="0"/>
              <a:t>      </a:t>
            </a:r>
            <a:r>
              <a:rPr lang="en-US" dirty="0" err="1"/>
              <a:t>linestyle</a:t>
            </a:r>
            <a:r>
              <a:rPr lang="en-US" dirty="0"/>
              <a:t>=:solid, color=colors[lev])</a:t>
            </a:r>
          </a:p>
          <a:p>
            <a:r>
              <a:rPr lang="en-US" dirty="0"/>
              <a:t>    lines!(ax, </a:t>
            </a:r>
            <a:r>
              <a:rPr lang="en-US" dirty="0" err="1"/>
              <a:t>cub_ress</a:t>
            </a:r>
            <a:r>
              <a:rPr lang="en-US" dirty="0"/>
              <a:t>[lev],</a:t>
            </a:r>
          </a:p>
          <a:p>
            <a:r>
              <a:rPr lang="en-US" dirty="0"/>
              <a:t>      label="cubic, $(lev+1) levels, $(</a:t>
            </a:r>
            <a:r>
              <a:rPr lang="en-US" dirty="0" err="1"/>
              <a:t>cub_sizes</a:t>
            </a:r>
            <a:r>
              <a:rPr lang="en-US" dirty="0"/>
              <a:t>[lev]) vertices",</a:t>
            </a:r>
          </a:p>
          <a:p>
            <a:r>
              <a:rPr lang="en-US" dirty="0"/>
              <a:t>      </a:t>
            </a:r>
            <a:r>
              <a:rPr lang="en-US" dirty="0" err="1"/>
              <a:t>linestyle</a:t>
            </a:r>
            <a:r>
              <a:rPr lang="en-US" dirty="0"/>
              <a:t>=:dash, color=colors[lev])</a:t>
            </a:r>
          </a:p>
          <a:p>
            <a:r>
              <a:rPr lang="en-US" dirty="0"/>
              <a:t>  end </a:t>
            </a:r>
          </a:p>
          <a:p>
            <a:r>
              <a:rPr lang="en-US" dirty="0"/>
              <a:t>  f[1,2] = Legend(</a:t>
            </a:r>
            <a:r>
              <a:rPr lang="en-US" dirty="0" err="1"/>
              <a:t>f,ax,"Scheme</a:t>
            </a:r>
            <a:r>
              <a:rPr lang="en-US" dirty="0"/>
              <a:t>")</a:t>
            </a:r>
          </a:p>
          <a:p>
            <a:r>
              <a:rPr lang="en-US" dirty="0"/>
              <a:t>  f</a:t>
            </a:r>
          </a:p>
          <a:p>
            <a:r>
              <a:rPr lang="en-US" dirty="0"/>
              <a:t>end</a:t>
            </a:r>
          </a:p>
          <a:p>
            <a:r>
              <a:rPr lang="en-US" dirty="0" err="1"/>
              <a:t>plot_residuals</a:t>
            </a:r>
            <a:r>
              <a:rPr lang="en-US" dirty="0"/>
              <a:t>(s, </a:t>
            </a:r>
            <a:r>
              <a:rPr lang="en-US" dirty="0" err="1"/>
              <a:t>timeit</a:t>
            </a:r>
            <a:r>
              <a:rPr lang="en-US" dirty="0"/>
              <a:t>=true)</a:t>
            </a:r>
          </a:p>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12</a:t>
            </a:fld>
            <a:endParaRPr lang="en-US" sz="1200">
              <a:solidFill>
                <a:schemeClr val="dk1"/>
              </a:solidFill>
              <a:cs typeface="Calibri"/>
              <a:sym typeface="Calibri"/>
            </a:endParaRPr>
          </a:p>
        </p:txBody>
      </p:sp>
    </p:spTree>
    <p:extLst>
      <p:ext uri="{BB962C8B-B14F-4D97-AF65-F5344CB8AC3E}">
        <p14:creationId xmlns:p14="http://schemas.microsoft.com/office/powerpoint/2010/main" val="80767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6913-190C-FAB7-2583-F58319CE5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72C19-582E-5F5E-6049-8155A5E99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6CD2D-3E3A-DDAB-CCA7-A514A073F407}"/>
              </a:ext>
            </a:extLst>
          </p:cNvPr>
          <p:cNvSpPr>
            <a:spLocks noGrp="1"/>
          </p:cNvSpPr>
          <p:nvPr>
            <p:ph type="body" idx="1"/>
          </p:nvPr>
        </p:nvSpPr>
        <p:spPr/>
        <p:txBody>
          <a:bodyPr/>
          <a:lstStyle/>
          <a:p>
            <a:r>
              <a:rPr lang="en-US" sz="1200" dirty="0">
                <a:latin typeface="XITS"/>
                <a:ea typeface="XITS" panose="02000503000000000000" pitchFamily="2" charset="0"/>
              </a:rPr>
              <a:t>LU factors together are a magnitude denser than the original matrix, </a:t>
            </a:r>
            <a:r>
              <a:rPr lang="en-US" sz="1200" dirty="0">
                <a:latin typeface="XITS"/>
              </a:rPr>
              <a:t>sparsity is ~186.7</a:t>
            </a:r>
            <a:r>
              <a:rPr lang="en-US" sz="1200" dirty="0">
                <a:latin typeface="XITS"/>
                <a:ea typeface="XITS" panose="02000503000000000000" pitchFamily="2" charset="0"/>
              </a:rPr>
              <a:t>)</a:t>
            </a:r>
          </a:p>
          <a:p>
            <a:r>
              <a:rPr lang="en-US" sz="1200" dirty="0">
                <a:latin typeface="XITS"/>
                <a:ea typeface="XITS" panose="02000503000000000000" pitchFamily="2" charset="0"/>
              </a:rPr>
              <a:t>ILU From </a:t>
            </a:r>
            <a:r>
              <a:rPr lang="en-US" sz="1200" dirty="0" err="1">
                <a:latin typeface="XITS"/>
                <a:ea typeface="XITS" panose="02000503000000000000" pitchFamily="2" charset="0"/>
              </a:rPr>
              <a:t>KrylovPreconditioners.jl</a:t>
            </a:r>
            <a:r>
              <a:rPr lang="en-US" sz="1200" dirty="0">
                <a:latin typeface="XITS"/>
                <a:ea typeface="XITS" panose="02000503000000000000" pitchFamily="2" charset="0"/>
              </a:rPr>
              <a:t>, </a:t>
            </a:r>
          </a:p>
          <a:p>
            <a:endParaRPr lang="en-US" dirty="0"/>
          </a:p>
        </p:txBody>
      </p:sp>
      <p:sp>
        <p:nvSpPr>
          <p:cNvPr id="4" name="Slide Number Placeholder 3">
            <a:extLst>
              <a:ext uri="{FF2B5EF4-FFF2-40B4-BE49-F238E27FC236}">
                <a16:creationId xmlns:a16="http://schemas.microsoft.com/office/drawing/2014/main" id="{91FB352C-5EF4-4B28-81A4-9DD4971FA58A}"/>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13</a:t>
            </a:fld>
            <a:endParaRPr lang="en-US" sz="1200">
              <a:solidFill>
                <a:schemeClr val="dk1"/>
              </a:solidFill>
              <a:cs typeface="Calibri"/>
              <a:sym typeface="Calibri"/>
            </a:endParaRPr>
          </a:p>
        </p:txBody>
      </p:sp>
    </p:spTree>
    <p:extLst>
      <p:ext uri="{BB962C8B-B14F-4D97-AF65-F5344CB8AC3E}">
        <p14:creationId xmlns:p14="http://schemas.microsoft.com/office/powerpoint/2010/main" val="3698852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E303-47D0-AA40-3E61-CD3A06099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D9083-CE23-C168-2D35-5524E74B9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7B616-E707-1CF4-201B-B50D86D9E8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0ABA92-E390-19B9-8C4C-70EC1E9AC8D6}"/>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14</a:t>
            </a:fld>
            <a:endParaRPr lang="en-US" sz="1200">
              <a:solidFill>
                <a:schemeClr val="dk1"/>
              </a:solidFill>
              <a:cs typeface="Calibri"/>
              <a:sym typeface="Calibri"/>
            </a:endParaRPr>
          </a:p>
        </p:txBody>
      </p:sp>
    </p:spTree>
    <p:extLst>
      <p:ext uri="{BB962C8B-B14F-4D97-AF65-F5344CB8AC3E}">
        <p14:creationId xmlns:p14="http://schemas.microsoft.com/office/powerpoint/2010/main" val="4013185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rtl="0" fontAlgn="t">
              <a:spcBef>
                <a:spcPts val="0"/>
              </a:spcBef>
              <a:spcAft>
                <a:spcPts val="0"/>
              </a:spcAft>
            </a:pPr>
            <a:r>
              <a:rPr lang="en-US" dirty="0"/>
              <a:t>Last row of table was </a:t>
            </a:r>
            <a:r>
              <a:rPr lang="en-US" sz="1800" b="0" i="0" u="none" strike="noStrike" dirty="0">
                <a:solidFill>
                  <a:srgbClr val="FFFFFF"/>
                </a:solidFill>
                <a:effectLst/>
                <a:latin typeface="Arial" panose="020B0604020202020204" pitchFamily="34" charset="0"/>
              </a:rPr>
              <a:t>641,601 (0.3)</a:t>
            </a:r>
            <a:r>
              <a:rPr lang="en-US" sz="1800" b="0" i="0" u="none" strike="noStrike" dirty="0">
                <a:solidFill>
                  <a:schemeClr val="dk1"/>
                </a:solidFill>
                <a:effectLst/>
                <a:latin typeface="Arial" panose="020B0604020202020204" pitchFamily="34" charset="0"/>
              </a:rPr>
              <a:t> </a:t>
            </a:r>
            <a:r>
              <a:rPr lang="en-US" sz="1800" b="1" i="0" u="none" strike="noStrike" dirty="0">
                <a:solidFill>
                  <a:srgbClr val="FFFFFF"/>
                </a:solidFill>
                <a:effectLst/>
                <a:latin typeface="Arial" panose="020B0604020202020204" pitchFamily="34" charset="0"/>
              </a:rPr>
              <a:t>N/A </a:t>
            </a:r>
            <a:r>
              <a:rPr lang="en-US" sz="1800" b="0" i="0" u="none" strike="noStrike" dirty="0">
                <a:solidFill>
                  <a:srgbClr val="FFFFFF"/>
                </a:solidFill>
                <a:effectLst/>
                <a:latin typeface="Arial" panose="020B0604020202020204" pitchFamily="34" charset="0"/>
              </a:rPr>
              <a:t>51.993</a:t>
            </a:r>
          </a:p>
          <a:p>
            <a:pPr marL="0" marR="0" algn="l" rtl="0" fontAlgn="t">
              <a:spcBef>
                <a:spcPts val="0"/>
              </a:spcBef>
              <a:spcAft>
                <a:spcPts val="0"/>
              </a:spcAft>
            </a:pPr>
            <a:endParaRPr lang="en-US" sz="1800" b="0" i="0" u="none" strike="noStrike" dirty="0">
              <a:solidFill>
                <a:srgbClr val="FFFFFF"/>
              </a:solidFill>
              <a:effectLst/>
              <a:latin typeface="Arial" panose="020B0604020202020204" pitchFamily="34" charset="0"/>
            </a:endParaRP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Triangulated grid 240x240 with increasing spatial resolution, </a:t>
            </a: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save results at every 0.2 timestep, </a:t>
            </a: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go for 100 time units, </a:t>
            </a: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Float32, </a:t>
            </a: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AMD EPYC 7702 64-Core Processor at 32 threads, </a:t>
            </a:r>
          </a:p>
          <a:p>
            <a:pPr marL="0" marR="0" lvl="0" indent="-228600" algn="l" defTabSz="914400" rtl="0" eaLnBrk="1" fontAlgn="t" latinLnBrk="0" hangingPunct="1">
              <a:lnSpc>
                <a:spcPct val="100000"/>
              </a:lnSpc>
              <a:spcBef>
                <a:spcPts val="0"/>
              </a:spcBef>
              <a:spcAft>
                <a:spcPts val="0"/>
              </a:spcAft>
              <a:buClr>
                <a:srgbClr val="000000"/>
              </a:buClr>
              <a:buSzPts val="1400"/>
              <a:buFont typeface="Arial"/>
              <a:buNone/>
              <a:tabLst/>
              <a:defRPr/>
            </a:pPr>
            <a:r>
              <a:rPr lang="en-US" sz="4800" dirty="0">
                <a:latin typeface="XITS"/>
              </a:rPr>
              <a:t>A100-SXM-80GB</a:t>
            </a:r>
            <a:endParaRPr lang="en-US" sz="4800" dirty="0"/>
          </a:p>
          <a:p>
            <a:pPr marL="0" marR="0" algn="l" rtl="0" fontAlgn="t">
              <a:spcBef>
                <a:spcPts val="0"/>
              </a:spcBef>
              <a:spcAft>
                <a:spcPts val="0"/>
              </a:spcAft>
            </a:pP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17</a:t>
            </a:fld>
            <a:endParaRPr lang="en-US" sz="1200">
              <a:solidFill>
                <a:schemeClr val="dk1"/>
              </a:solidFill>
              <a:cs typeface="Calibri"/>
              <a:sym typeface="Calibri"/>
            </a:endParaRPr>
          </a:p>
        </p:txBody>
      </p:sp>
    </p:spTree>
    <p:extLst>
      <p:ext uri="{BB962C8B-B14F-4D97-AF65-F5344CB8AC3E}">
        <p14:creationId xmlns:p14="http://schemas.microsoft.com/office/powerpoint/2010/main" val="26090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add example of supplying a custom operator</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21</a:t>
            </a:fld>
            <a:endParaRPr lang="en-US" sz="1200">
              <a:solidFill>
                <a:schemeClr val="dk1"/>
              </a:solidFill>
              <a:cs typeface="Calibri"/>
              <a:sym typeface="Calibri"/>
            </a:endParaRPr>
          </a:p>
        </p:txBody>
      </p:sp>
    </p:spTree>
    <p:extLst>
      <p:ext uri="{BB962C8B-B14F-4D97-AF65-F5344CB8AC3E}">
        <p14:creationId xmlns:p14="http://schemas.microsoft.com/office/powerpoint/2010/main" val="3553358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Remake this image with large grid in GATAS orange and small grid in GATAS blue</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23</a:t>
            </a:fld>
            <a:endParaRPr lang="en-US" sz="1200">
              <a:solidFill>
                <a:schemeClr val="dk1"/>
              </a:solidFill>
              <a:cs typeface="Calibri"/>
              <a:sym typeface="Calibri"/>
            </a:endParaRPr>
          </a:p>
        </p:txBody>
      </p:sp>
    </p:spTree>
    <p:extLst>
      <p:ext uri="{BB962C8B-B14F-4D97-AF65-F5344CB8AC3E}">
        <p14:creationId xmlns:p14="http://schemas.microsoft.com/office/powerpoint/2010/main" val="157644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LUKE:</a:t>
            </a:r>
          </a:p>
          <a:p>
            <a:r>
              <a:rPr lang="en-US"/>
              <a:t>3 panel UWD + DEC + Results</a:t>
            </a:r>
          </a:p>
          <a:p>
            <a:r>
              <a:rPr lang="en-US"/>
              <a:t>Add Appropriate Caveats</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24</a:t>
            </a:fld>
            <a:endParaRPr lang="en-US" sz="1200">
              <a:solidFill>
                <a:schemeClr val="dk1"/>
              </a:solidFill>
              <a:cs typeface="Calibri"/>
              <a:sym typeface="Calibri"/>
            </a:endParaRPr>
          </a:p>
        </p:txBody>
      </p:sp>
    </p:spTree>
    <p:extLst>
      <p:ext uri="{BB962C8B-B14F-4D97-AF65-F5344CB8AC3E}">
        <p14:creationId xmlns:p14="http://schemas.microsoft.com/office/powerpoint/2010/main" val="3101926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LUKE: add Julia code for this</a:t>
            </a:r>
          </a:p>
          <a:p>
            <a:r>
              <a:rPr lang="en-US"/>
              <a:t>TODO James: </a:t>
            </a:r>
            <a:r>
              <a:rPr lang="en-US" err="1"/>
              <a:t>Omnigraffle</a:t>
            </a:r>
            <a:r>
              <a:rPr lang="en-US"/>
              <a:t> this graphic</a:t>
            </a:r>
          </a:p>
          <a:p>
            <a:r>
              <a:rPr lang="en-US"/>
              <a:t>We should show how the MITRE evaluators used collages to do BCs for the eval</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25</a:t>
            </a:fld>
            <a:endParaRPr lang="en-US" sz="1200">
              <a:solidFill>
                <a:schemeClr val="dk1"/>
              </a:solidFill>
              <a:cs typeface="Calibri"/>
              <a:sym typeface="Calibri"/>
            </a:endParaRPr>
          </a:p>
        </p:txBody>
      </p:sp>
    </p:spTree>
    <p:extLst>
      <p:ext uri="{BB962C8B-B14F-4D97-AF65-F5344CB8AC3E}">
        <p14:creationId xmlns:p14="http://schemas.microsoft.com/office/powerpoint/2010/main" val="3457395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DECAPODES software platform uses Exterior Calculus, a novel approach to the mathematics of shape and quantity to support simulation software that is easier to user, faster, and more accurate than existing approaches. This software solves problems in physics, chemistry, biology, and engineering.</a:t>
            </a:r>
          </a:p>
          <a:p>
            <a:endParaRPr lang="en-US"/>
          </a:p>
          <a:p>
            <a:r>
              <a:rPr lang="en-US"/>
              <a:t>Funded by: DARPA Defense Science Office PM Jan </a:t>
            </a:r>
            <a:r>
              <a:rPr lang="en-US" err="1"/>
              <a:t>Vandenbrande</a:t>
            </a:r>
            <a:r>
              <a:rPr lang="en-US"/>
              <a:t> / LTC David Lewis, Information Innovation Office Joshua Elliot / Erica Briscoe, DSO Young Faculty Award</a:t>
            </a:r>
          </a:p>
          <a:p>
            <a:r>
              <a:rPr lang="en-US"/>
              <a:t>Potential Funders: Navy Research Lab – Stennis, MS, Army Research Lab Adelphi, MD, Air Force Research Lab – Rome NY in program development pipeline</a:t>
            </a:r>
          </a:p>
          <a:p>
            <a:r>
              <a:rPr lang="en-US"/>
              <a:t>Impacts: We have developed a state-of-the-art software platform that is ready for a transition to research and development programs with the service labs to solve their computational problems.</a:t>
            </a:r>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2</a:t>
            </a:fld>
            <a:endParaRPr lang="en-US" sz="1200">
              <a:solidFill>
                <a:schemeClr val="dk1"/>
              </a:solidFill>
              <a:cs typeface="Calibri"/>
              <a:sym typeface="Calibri"/>
            </a:endParaRPr>
          </a:p>
        </p:txBody>
      </p:sp>
    </p:spTree>
    <p:extLst>
      <p:ext uri="{BB962C8B-B14F-4D97-AF65-F5344CB8AC3E}">
        <p14:creationId xmlns:p14="http://schemas.microsoft.com/office/powerpoint/2010/main" val="406732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and constants taken from </a:t>
            </a:r>
            <a:r>
              <a:rPr lang="en-US" dirty="0">
                <a:hlinkClick r:id="rId3"/>
              </a:rPr>
              <a:t>https://pde-on-gpu.vaw.ethz.ch/lecture4/#exercise_1_thermal_porous_convection_in_2d</a:t>
            </a:r>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3</a:t>
            </a:fld>
            <a:endParaRPr lang="en-US" sz="1200">
              <a:solidFill>
                <a:schemeClr val="dk1"/>
              </a:solidFill>
              <a:cs typeface="Calibri"/>
              <a:sym typeface="Calibri"/>
            </a:endParaRPr>
          </a:p>
        </p:txBody>
      </p:sp>
    </p:spTree>
    <p:extLst>
      <p:ext uri="{BB962C8B-B14F-4D97-AF65-F5344CB8AC3E}">
        <p14:creationId xmlns:p14="http://schemas.microsoft.com/office/powerpoint/2010/main" val="317791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4</a:t>
            </a:fld>
            <a:endParaRPr lang="en-US" sz="1200">
              <a:solidFill>
                <a:schemeClr val="dk1"/>
              </a:solidFill>
              <a:cs typeface="Calibri"/>
              <a:sym typeface="Calibri"/>
            </a:endParaRPr>
          </a:p>
        </p:txBody>
      </p:sp>
    </p:spTree>
    <p:extLst>
      <p:ext uri="{BB962C8B-B14F-4D97-AF65-F5344CB8AC3E}">
        <p14:creationId xmlns:p14="http://schemas.microsoft.com/office/powerpoint/2010/main" val="338884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5</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3486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6</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00789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7</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124974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XITS" panose="02000503000000000000" pitchFamily="2" charset="0"/>
                <a:ea typeface="XITS" panose="02000503000000000000" pitchFamily="2" charset="0"/>
              </a:rPr>
              <a:t>Semi-Simplicial Sets capture the combinatorial aspects of a geometric object</a:t>
            </a:r>
          </a:p>
          <a:p>
            <a:r>
              <a:rPr lang="en-US" err="1">
                <a:latin typeface="XITS" panose="02000503000000000000" pitchFamily="2" charset="0"/>
                <a:ea typeface="XITS" panose="02000503000000000000" pitchFamily="2" charset="0"/>
              </a:rPr>
              <a:t>CombinatorialSpaces.jl</a:t>
            </a:r>
            <a:r>
              <a:rPr lang="en-US">
                <a:latin typeface="XITS" panose="02000503000000000000" pitchFamily="2" charset="0"/>
                <a:ea typeface="XITS" panose="02000503000000000000" pitchFamily="2" charset="0"/>
              </a:rPr>
              <a:t> supports coordinates and orientations, which are necessary for DEC</a:t>
            </a:r>
          </a:p>
          <a:p>
            <a:r>
              <a:rPr lang="en-US">
                <a:latin typeface="XITS" panose="02000503000000000000" pitchFamily="2" charset="0"/>
                <a:ea typeface="XITS" panose="02000503000000000000" pitchFamily="2" charset="0"/>
              </a:rPr>
              <a:t>Uses a generic implementation predating our adoption of Simplicial Meshes</a:t>
            </a:r>
          </a:p>
          <a:p>
            <a:endParaRPr lang="en-US">
              <a:latin typeface="XITS" panose="02000503000000000000" pitchFamily="2" charset="0"/>
              <a:ea typeface="XITS" panose="02000503000000000000" pitchFamily="2"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u="none" strike="noStrike" cap="none" smtClean="0">
                <a:solidFill>
                  <a:schemeClr val="dk1"/>
                </a:solidFill>
                <a:cs typeface="Calibri"/>
                <a:sym typeface="Calibri"/>
              </a:rPr>
              <a:t>8</a:t>
            </a:fld>
            <a:endParaRPr lang="en-US" sz="1200" u="none" strike="noStrike" cap="none">
              <a:solidFill>
                <a:schemeClr val="dk1"/>
              </a:solidFill>
              <a:cs typeface="Calibri"/>
              <a:sym typeface="Calibri"/>
            </a:endParaRPr>
          </a:p>
        </p:txBody>
      </p:sp>
    </p:spTree>
    <p:extLst>
      <p:ext uri="{BB962C8B-B14F-4D97-AF65-F5344CB8AC3E}">
        <p14:creationId xmlns:p14="http://schemas.microsoft.com/office/powerpoint/2010/main" val="370658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A71D-D6AF-2062-8745-70CB803DB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FB-334D-7B37-281B-421B1DEA1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2F811-2708-87D7-4FBE-BD65F4F834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FD9CC7-FDCD-7AA7-C28E-7387DC0E6EB0}"/>
              </a:ext>
            </a:extLst>
          </p:cNvPr>
          <p:cNvSpPr>
            <a:spLocks noGrp="1"/>
          </p:cNvSpPr>
          <p:nvPr>
            <p:ph type="sldNum" idx="12"/>
          </p:nvPr>
        </p:nvSpPr>
        <p:spPr/>
        <p:txBody>
          <a:bodyPr/>
          <a:lstStyle/>
          <a:p>
            <a:pPr algn="r"/>
            <a:fld id="{00000000-1234-1234-1234-123412341234}" type="slidenum">
              <a:rPr lang="en-US" sz="1200" smtClean="0">
                <a:solidFill>
                  <a:schemeClr val="dk1"/>
                </a:solidFill>
                <a:cs typeface="Calibri"/>
                <a:sym typeface="Calibri"/>
              </a:rPr>
              <a:pPr algn="r"/>
              <a:t>9</a:t>
            </a:fld>
            <a:endParaRPr lang="en-US" sz="1200">
              <a:solidFill>
                <a:schemeClr val="dk1"/>
              </a:solidFill>
              <a:cs typeface="Calibri"/>
              <a:sym typeface="Calibri"/>
            </a:endParaRPr>
          </a:p>
        </p:txBody>
      </p:sp>
    </p:spTree>
    <p:extLst>
      <p:ext uri="{BB962C8B-B14F-4D97-AF65-F5344CB8AC3E}">
        <p14:creationId xmlns:p14="http://schemas.microsoft.com/office/powerpoint/2010/main" val="31712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Bulleted)">
  <p:cSld name="Title and Content (Bulleted)">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454028" y="-77821"/>
            <a:ext cx="11481810"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dk1"/>
              </a:buClr>
              <a:buSzPts val="1800"/>
              <a:buNone/>
              <a:defRPr b="0" i="0" cap="none" spc="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457200" y="933855"/>
            <a:ext cx="13716002" cy="6772653"/>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dk1"/>
              </a:buClr>
              <a:buSzPts val="3600"/>
              <a:buChar char="•"/>
              <a:defRPr b="0" i="0">
                <a:solidFill>
                  <a:schemeClr val="accent6">
                    <a:lumMod val="50000"/>
                  </a:schemeClr>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dk1"/>
              </a:buClr>
              <a:buSzPts val="3200"/>
              <a:buChar char="-"/>
              <a:defRPr/>
            </a:lvl2pPr>
            <a:lvl3pPr marL="1371600" lvl="2" indent="-379730" algn="l">
              <a:lnSpc>
                <a:spcPct val="100000"/>
              </a:lnSpc>
              <a:spcBef>
                <a:spcPts val="1200"/>
              </a:spcBef>
              <a:spcAft>
                <a:spcPts val="0"/>
              </a:spcAft>
              <a:buClr>
                <a:schemeClr val="dk1"/>
              </a:buClr>
              <a:buSzPts val="2380"/>
              <a:buChar char="•"/>
              <a:defRPr/>
            </a:lvl3pPr>
            <a:lvl4pPr marL="1828800" lvl="3" indent="-228600" algn="l">
              <a:lnSpc>
                <a:spcPct val="100000"/>
              </a:lnSpc>
              <a:spcBef>
                <a:spcPts val="1200"/>
              </a:spcBef>
              <a:spcAft>
                <a:spcPts val="0"/>
              </a:spcAft>
              <a:buClr>
                <a:schemeClr val="dk1"/>
              </a:buClr>
              <a:buSzPts val="2400"/>
              <a:buFont typeface="Calibri"/>
              <a:buNone/>
              <a:defRPr/>
            </a:lvl4pPr>
            <a:lvl5pPr marL="2286000" lvl="4" indent="-228600" algn="l">
              <a:lnSpc>
                <a:spcPct val="100000"/>
              </a:lnSpc>
              <a:spcBef>
                <a:spcPts val="1200"/>
              </a:spcBef>
              <a:spcAft>
                <a:spcPts val="0"/>
              </a:spcAft>
              <a:buClr>
                <a:schemeClr val="dk1"/>
              </a:buClr>
              <a:buSzPts val="24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32"/>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ad (Black Background)">
  <p:cSld name="Quad (Black Background)">
    <p:bg>
      <p:bgPr>
        <a:solidFill>
          <a:srgbClr val="000000"/>
        </a:solidFill>
        <a:effectLst/>
      </p:bgPr>
    </p:bg>
    <p:spTree>
      <p:nvGrpSpPr>
        <p:cNvPr id="1" name="Shape 92"/>
        <p:cNvGrpSpPr/>
        <p:nvPr/>
      </p:nvGrpSpPr>
      <p:grpSpPr>
        <a:xfrm>
          <a:off x="0" y="0"/>
          <a:ext cx="0" cy="0"/>
          <a:chOff x="0" y="0"/>
          <a:chExt cx="0" cy="0"/>
        </a:xfrm>
      </p:grpSpPr>
      <p:cxnSp>
        <p:nvCxnSpPr>
          <p:cNvPr id="93" name="Google Shape;93;p48"/>
          <p:cNvCxnSpPr/>
          <p:nvPr/>
        </p:nvCxnSpPr>
        <p:spPr>
          <a:xfrm>
            <a:off x="7315200" y="1725769"/>
            <a:ext cx="0" cy="6174799"/>
          </a:xfrm>
          <a:prstGeom prst="straightConnector1">
            <a:avLst/>
          </a:prstGeom>
          <a:noFill/>
          <a:ln w="38100" cap="flat" cmpd="sng">
            <a:solidFill>
              <a:srgbClr val="A5A5A5"/>
            </a:solidFill>
            <a:prstDash val="solid"/>
            <a:round/>
            <a:headEnd type="none" w="med" len="med"/>
            <a:tailEnd type="none" w="med" len="med"/>
          </a:ln>
        </p:spPr>
      </p:cxnSp>
      <p:cxnSp>
        <p:nvCxnSpPr>
          <p:cNvPr id="94" name="Google Shape;94;p48"/>
          <p:cNvCxnSpPr/>
          <p:nvPr/>
        </p:nvCxnSpPr>
        <p:spPr>
          <a:xfrm>
            <a:off x="0" y="4604709"/>
            <a:ext cx="14630400" cy="1833"/>
          </a:xfrm>
          <a:prstGeom prst="straightConnector1">
            <a:avLst/>
          </a:prstGeom>
          <a:noFill/>
          <a:ln w="38100" cap="flat" cmpd="sng">
            <a:solidFill>
              <a:srgbClr val="A5A5A5"/>
            </a:solidFill>
            <a:prstDash val="solid"/>
            <a:round/>
            <a:headEnd type="none" w="med" len="med"/>
            <a:tailEnd type="none" w="med" len="med"/>
          </a:ln>
        </p:spPr>
      </p:cxnSp>
      <p:sp>
        <p:nvSpPr>
          <p:cNvPr id="95" name="Google Shape;95;p48"/>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
        <p:nvSpPr>
          <p:cNvPr id="96" name="Google Shape;96;p48"/>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7" name="Google Shape;97;p48"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Bullete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909"/>
            <a:ext cx="13719175" cy="914400"/>
          </a:xfrm>
        </p:spPr>
        <p:txBody>
          <a:bodyPr/>
          <a:lstStyle>
            <a:lvl1pPr>
              <a:defRPr b="0" i="0">
                <a:latin typeface="XITS" panose="02000503000000000000" pitchFamily="2" charset="0"/>
                <a:ea typeface="XITS" panose="02000503000000000000" pitchFamily="2" charset="0"/>
              </a:defRPr>
            </a:lvl1pPr>
          </a:lstStyle>
          <a:p>
            <a:r>
              <a:rPr lang="en-US"/>
              <a:t>Click to edit Master title style</a:t>
            </a:r>
          </a:p>
        </p:txBody>
      </p:sp>
      <p:sp>
        <p:nvSpPr>
          <p:cNvPr id="4" name="Body Text 3"/>
          <p:cNvSpPr>
            <a:spLocks noGrp="1"/>
          </p:cNvSpPr>
          <p:nvPr>
            <p:ph type="body" idx="1"/>
          </p:nvPr>
        </p:nvSpPr>
        <p:spPr>
          <a:xfrm>
            <a:off x="457200" y="1645919"/>
            <a:ext cx="13716001" cy="6035040"/>
          </a:xfrm>
          <a:prstGeom prst="rect">
            <a:avLst/>
          </a:prstGeom>
        </p:spPr>
        <p:txBody>
          <a:bodyPr vert="horz" lIns="91440" tIns="45720" rIns="91440" bIns="45720" rtlCol="0" anchor="ctr">
            <a:normAutofit/>
          </a:bodyPr>
          <a:lstStyle>
            <a:lvl1pPr>
              <a:lnSpc>
                <a:spcPct val="100000"/>
              </a:lnSpc>
              <a:spcBef>
                <a:spcPts val="1200"/>
              </a:spcBef>
              <a:defRPr b="0" i="0">
                <a:latin typeface="XITS" panose="02000503000000000000" pitchFamily="2" charset="0"/>
                <a:ea typeface="XITS" panose="02000503000000000000" pitchFamily="2" charset="0"/>
              </a:defRPr>
            </a:lvl1pPr>
            <a:lvl2pPr>
              <a:lnSpc>
                <a:spcPct val="100000"/>
              </a:lnSpc>
              <a:spcBef>
                <a:spcPts val="1200"/>
              </a:spcBef>
              <a:defRPr b="0" i="0">
                <a:latin typeface="XITS" panose="02000503000000000000" pitchFamily="2" charset="0"/>
                <a:ea typeface="XITS" panose="02000503000000000000" pitchFamily="2" charset="0"/>
              </a:defRPr>
            </a:lvl2pPr>
            <a:lvl3pPr>
              <a:lnSpc>
                <a:spcPct val="100000"/>
              </a:lnSpc>
              <a:spcBef>
                <a:spcPts val="1200"/>
              </a:spcBef>
              <a:defRPr b="0" i="0">
                <a:latin typeface="XITS" panose="02000503000000000000" pitchFamily="2" charset="0"/>
                <a:ea typeface="XITS" panose="02000503000000000000" pitchFamily="2" charset="0"/>
              </a:defRPr>
            </a:lvl3pPr>
            <a:lvl4pPr>
              <a:lnSpc>
                <a:spcPct val="100000"/>
              </a:lnSpc>
              <a:spcBef>
                <a:spcPts val="1200"/>
              </a:spcBef>
              <a:defRPr b="0" i="0">
                <a:latin typeface="XITS" panose="02000503000000000000" pitchFamily="2" charset="0"/>
                <a:ea typeface="XITS" panose="02000503000000000000" pitchFamily="2" charset="0"/>
              </a:defRPr>
            </a:lvl4pPr>
            <a:lvl5pPr>
              <a:lnSpc>
                <a:spcPct val="100000"/>
              </a:lnSpc>
              <a:spcBef>
                <a:spcPts val="1200"/>
              </a:spcBef>
              <a:defRPr b="0" i="0">
                <a:latin typeface="XITS" panose="02000503000000000000" pitchFamily="2" charset="0"/>
                <a:ea typeface="XITS" panose="02000503000000000000"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p:txBody>
          <a:bodyPr/>
          <a:lstStyle>
            <a:lvl1pPr>
              <a:defRPr b="0" i="0"/>
            </a:lvl1pPr>
          </a:lstStyle>
          <a:p>
            <a:fld id="{34C4C6BE-FA5D-433F-A739-66C8793A6982}" type="slidenum">
              <a:rPr lang="en-US" smtClean="0"/>
              <a:pPr/>
              <a:t>‹#›</a:t>
            </a:fld>
            <a:endParaRPr lang="en-US"/>
          </a:p>
        </p:txBody>
      </p:sp>
    </p:spTree>
    <p:extLst>
      <p:ext uri="{BB962C8B-B14F-4D97-AF65-F5344CB8AC3E}">
        <p14:creationId xmlns:p14="http://schemas.microsoft.com/office/powerpoint/2010/main" val="611046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latin typeface="XITS" panose="02000503000000000000" pitchFamily="2" charset="0"/>
                <a:ea typeface="XITS" panose="02000503000000000000" pitchFamily="2" charset="0"/>
              </a:defRPr>
            </a:lvl1pPr>
          </a:lstStyle>
          <a:p>
            <a:pPr>
              <a:defRPr/>
            </a:pPr>
            <a:r>
              <a:rPr lang="en-US"/>
              <a:t>Distribution Statement</a:t>
            </a:r>
          </a:p>
        </p:txBody>
      </p:sp>
      <p:sp>
        <p:nvSpPr>
          <p:cNvPr id="4" name="Slide Number Placeholder 3"/>
          <p:cNvSpPr>
            <a:spLocks noGrp="1"/>
          </p:cNvSpPr>
          <p:nvPr>
            <p:ph type="sldNum" sz="quarter" idx="11"/>
          </p:nvPr>
        </p:nvSpPr>
        <p:spPr/>
        <p:txBody>
          <a:bodyPr/>
          <a:lstStyle>
            <a:lvl1pPr>
              <a:defRPr b="0" i="0"/>
            </a:lvl1p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2194560" y="181701"/>
            <a:ext cx="11826240" cy="735178"/>
          </a:xfrm>
        </p:spPr>
        <p:txBody>
          <a:bodyPr>
            <a:normAutofit/>
          </a:bodyPr>
          <a:lstStyle>
            <a:lvl1pPr algn="l">
              <a:defRPr sz="2880" b="0" i="0">
                <a:latin typeface="XITS" panose="02000503000000000000" pitchFamily="2" charset="0"/>
                <a:ea typeface="XITS" panose="02000503000000000000" pitchFamily="2" charset="0"/>
                <a:cs typeface="Tahoma" pitchFamily="34" charset="0"/>
              </a:defRPr>
            </a:lvl1pPr>
          </a:lstStyle>
          <a:p>
            <a:r>
              <a:rPr lang="en-US"/>
              <a:t>Click to edit Master title style</a:t>
            </a:r>
          </a:p>
        </p:txBody>
      </p:sp>
      <p:cxnSp>
        <p:nvCxnSpPr>
          <p:cNvPr id="8" name="Straight Connector 7"/>
          <p:cNvCxnSpPr>
            <a:cxnSpLocks noChangeShapeType="1"/>
          </p:cNvCxnSpPr>
          <p:nvPr userDrawn="1"/>
        </p:nvCxnSpPr>
        <p:spPr bwMode="auto">
          <a:xfrm>
            <a:off x="457201" y="1010027"/>
            <a:ext cx="135635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18230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62"/>
        <p:cNvGrpSpPr/>
        <p:nvPr/>
      </p:nvGrpSpPr>
      <p:grpSpPr>
        <a:xfrm>
          <a:off x="0" y="0"/>
          <a:ext cx="0" cy="0"/>
          <a:chOff x="0" y="0"/>
          <a:chExt cx="0" cy="0"/>
        </a:xfrm>
      </p:grpSpPr>
      <p:sp>
        <p:nvSpPr>
          <p:cNvPr id="63" name="Google Shape;63;p41"/>
          <p:cNvSpPr txBox="1">
            <a:spLocks noGrp="1"/>
          </p:cNvSpPr>
          <p:nvPr>
            <p:ph type="title"/>
          </p:nvPr>
        </p:nvSpPr>
        <p:spPr>
          <a:xfrm>
            <a:off x="457200" y="-85604"/>
            <a:ext cx="1149809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dk1"/>
              </a:buClr>
              <a:buSzPts val="4400"/>
              <a:buFont typeface="Calibri"/>
              <a:buNone/>
              <a:defRPr b="0" i="0" cap="none" spc="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1394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963B-4553-E74A-9CB0-32F4D31E95A9}"/>
              </a:ext>
            </a:extLst>
          </p:cNvPr>
          <p:cNvSpPr>
            <a:spLocks noGrp="1"/>
          </p:cNvSpPr>
          <p:nvPr>
            <p:ph type="title"/>
          </p:nvPr>
        </p:nvSpPr>
        <p:spPr>
          <a:xfrm>
            <a:off x="1007746" y="548640"/>
            <a:ext cx="4718684" cy="1920240"/>
          </a:xfrm>
        </p:spPr>
        <p:txBody>
          <a:bodyPr anchor="b"/>
          <a:lstStyle>
            <a:lvl1pPr>
              <a:defRPr sz="3840" b="0" i="0">
                <a:latin typeface="XITS" panose="02000503000000000000" pitchFamily="2" charset="0"/>
                <a:ea typeface="XITS" panose="02000503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2E705DE-511C-4B47-820A-0B42F47ADCBE}"/>
              </a:ext>
            </a:extLst>
          </p:cNvPr>
          <p:cNvSpPr>
            <a:spLocks noGrp="1"/>
          </p:cNvSpPr>
          <p:nvPr>
            <p:ph idx="1"/>
          </p:nvPr>
        </p:nvSpPr>
        <p:spPr>
          <a:xfrm>
            <a:off x="6219826" y="1184911"/>
            <a:ext cx="7406640" cy="5848350"/>
          </a:xfrm>
        </p:spPr>
        <p:txBody>
          <a:bodyPr/>
          <a:lstStyle>
            <a:lvl1pPr>
              <a:defRPr sz="3840" b="0" i="0">
                <a:latin typeface="XITS" panose="02000503000000000000" pitchFamily="2" charset="0"/>
                <a:ea typeface="XITS" panose="02000503000000000000" pitchFamily="2" charset="0"/>
              </a:defRPr>
            </a:lvl1pPr>
            <a:lvl2pPr>
              <a:defRPr sz="3360" b="0" i="0">
                <a:latin typeface="XITS" panose="02000503000000000000" pitchFamily="2" charset="0"/>
                <a:ea typeface="XITS" panose="02000503000000000000" pitchFamily="2" charset="0"/>
              </a:defRPr>
            </a:lvl2pPr>
            <a:lvl3pPr>
              <a:defRPr sz="2880" b="0" i="0">
                <a:latin typeface="XITS" panose="02000503000000000000" pitchFamily="2" charset="0"/>
                <a:ea typeface="XITS" panose="02000503000000000000" pitchFamily="2" charset="0"/>
              </a:defRPr>
            </a:lvl3pPr>
            <a:lvl4pPr>
              <a:defRPr sz="2400" b="0" i="0">
                <a:latin typeface="XITS" panose="02000503000000000000" pitchFamily="2" charset="0"/>
                <a:ea typeface="XITS" panose="02000503000000000000" pitchFamily="2" charset="0"/>
              </a:defRPr>
            </a:lvl4pPr>
            <a:lvl5pPr>
              <a:defRPr sz="2400" b="0" i="0">
                <a:latin typeface="XITS" panose="02000503000000000000" pitchFamily="2" charset="0"/>
                <a:ea typeface="XITS" panose="02000503000000000000" pitchFamily="2" charset="0"/>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D90BC6-E823-1A4A-A1C0-4B10A3A482B0}"/>
              </a:ext>
            </a:extLst>
          </p:cNvPr>
          <p:cNvSpPr>
            <a:spLocks noGrp="1"/>
          </p:cNvSpPr>
          <p:nvPr>
            <p:ph type="body" sz="half" idx="2"/>
          </p:nvPr>
        </p:nvSpPr>
        <p:spPr>
          <a:xfrm>
            <a:off x="1007746" y="2468880"/>
            <a:ext cx="4718684" cy="4573906"/>
          </a:xfrm>
        </p:spPr>
        <p:txBody>
          <a:bodyPr/>
          <a:lstStyle>
            <a:lvl1pPr marL="0" indent="0">
              <a:buNone/>
              <a:defRPr sz="1920" b="0" i="0">
                <a:latin typeface="XITS" panose="02000503000000000000" pitchFamily="2" charset="0"/>
                <a:ea typeface="XITS" panose="02000503000000000000" pitchFamily="2" charset="0"/>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CC1A43BB-151F-824F-9F02-34690A36C67A}"/>
              </a:ext>
            </a:extLst>
          </p:cNvPr>
          <p:cNvSpPr>
            <a:spLocks noGrp="1"/>
          </p:cNvSpPr>
          <p:nvPr>
            <p:ph type="dt" sz="half" idx="10"/>
          </p:nvPr>
        </p:nvSpPr>
        <p:spPr/>
        <p:txBody>
          <a:bodyPr/>
          <a:lstStyle>
            <a:lvl1pPr>
              <a:defRPr b="0" i="0">
                <a:latin typeface="XITS" panose="02000503000000000000" pitchFamily="2" charset="0"/>
                <a:ea typeface="XITS" panose="02000503000000000000" pitchFamily="2" charset="0"/>
              </a:defRPr>
            </a:lvl1pPr>
          </a:lstStyle>
          <a:p>
            <a:fld id="{27282431-3BA1-0040-A873-EE7F10F0702B}" type="datetimeFigureOut">
              <a:rPr lang="en-US" smtClean="0"/>
              <a:pPr/>
              <a:t>5/5/25</a:t>
            </a:fld>
            <a:endParaRPr lang="en-US"/>
          </a:p>
        </p:txBody>
      </p:sp>
      <p:sp>
        <p:nvSpPr>
          <p:cNvPr id="6" name="Footer Placeholder 5">
            <a:extLst>
              <a:ext uri="{FF2B5EF4-FFF2-40B4-BE49-F238E27FC236}">
                <a16:creationId xmlns:a16="http://schemas.microsoft.com/office/drawing/2014/main" id="{63118E3B-18AD-564D-BF0B-0641E06D8D00}"/>
              </a:ext>
            </a:extLst>
          </p:cNvPr>
          <p:cNvSpPr>
            <a:spLocks noGrp="1"/>
          </p:cNvSpPr>
          <p:nvPr>
            <p:ph type="ftr" sz="quarter" idx="11"/>
          </p:nvPr>
        </p:nvSpPr>
        <p:spPr/>
        <p:txBody>
          <a:bodyPr/>
          <a:lstStyle>
            <a:lvl1pPr>
              <a:defRPr b="0" i="0">
                <a:latin typeface="XITS" panose="02000503000000000000" pitchFamily="2" charset="0"/>
                <a:ea typeface="XITS" panose="02000503000000000000" pitchFamily="2" charset="0"/>
              </a:defRPr>
            </a:lvl1pPr>
          </a:lstStyle>
          <a:p>
            <a:endParaRPr lang="en-US"/>
          </a:p>
        </p:txBody>
      </p:sp>
      <p:sp>
        <p:nvSpPr>
          <p:cNvPr id="7" name="Slide Number Placeholder 6">
            <a:extLst>
              <a:ext uri="{FF2B5EF4-FFF2-40B4-BE49-F238E27FC236}">
                <a16:creationId xmlns:a16="http://schemas.microsoft.com/office/drawing/2014/main" id="{014E2FB7-6935-D140-8B6B-21B188E7F541}"/>
              </a:ext>
            </a:extLst>
          </p:cNvPr>
          <p:cNvSpPr>
            <a:spLocks noGrp="1"/>
          </p:cNvSpPr>
          <p:nvPr>
            <p:ph type="sldNum" sz="quarter" idx="12"/>
          </p:nvPr>
        </p:nvSpPr>
        <p:spPr/>
        <p:txBody>
          <a:bodyPr/>
          <a:lstStyle>
            <a:lvl1pPr>
              <a:defRPr b="0" i="0"/>
            </a:lvl1pPr>
          </a:lstStyle>
          <a:p>
            <a:fld id="{3854F5DF-596E-DE4D-94A6-245D5E43C587}" type="slidenum">
              <a:rPr lang="en-US" smtClean="0"/>
              <a:pPr/>
              <a:t>‹#›</a:t>
            </a:fld>
            <a:endParaRPr lang="en-US"/>
          </a:p>
        </p:txBody>
      </p:sp>
    </p:spTree>
    <p:extLst>
      <p:ext uri="{BB962C8B-B14F-4D97-AF65-F5344CB8AC3E}">
        <p14:creationId xmlns:p14="http://schemas.microsoft.com/office/powerpoint/2010/main" val="403167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34"/>
          <p:cNvSpPr txBox="1">
            <a:spLocks noGrp="1"/>
          </p:cNvSpPr>
          <p:nvPr>
            <p:ph type="ctrTitle"/>
          </p:nvPr>
        </p:nvSpPr>
        <p:spPr>
          <a:xfrm>
            <a:off x="498733" y="1191320"/>
            <a:ext cx="13632960" cy="328416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5200"/>
              <a:buFont typeface="Calibri"/>
              <a:buNone/>
              <a:defRPr sz="8320" b="0" i="0">
                <a:latin typeface="XITS" panose="02000503000000000000" pitchFamily="2" charset="0"/>
                <a:ea typeface="XITS" panose="02000503000000000000" pitchFamily="2" charset="0"/>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endParaRPr/>
          </a:p>
        </p:txBody>
      </p:sp>
      <p:sp>
        <p:nvSpPr>
          <p:cNvPr id="32" name="Google Shape;32;p34"/>
          <p:cNvSpPr txBox="1">
            <a:spLocks noGrp="1"/>
          </p:cNvSpPr>
          <p:nvPr>
            <p:ph type="subTitle" idx="1"/>
          </p:nvPr>
        </p:nvSpPr>
        <p:spPr>
          <a:xfrm>
            <a:off x="498720" y="4534600"/>
            <a:ext cx="13632960" cy="126816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4480" b="0" i="0">
                <a:latin typeface="XITS" panose="02000503000000000000" pitchFamily="2" charset="0"/>
                <a:ea typeface="XITS" panose="02000503000000000000" pitchFamily="2" charset="0"/>
              </a:defRPr>
            </a:lvl1pPr>
            <a:lvl2pPr lvl="1" algn="ctr">
              <a:lnSpc>
                <a:spcPct val="100000"/>
              </a:lnSpc>
              <a:spcBef>
                <a:spcPts val="0"/>
              </a:spcBef>
              <a:spcAft>
                <a:spcPts val="0"/>
              </a:spcAft>
              <a:buClr>
                <a:schemeClr val="dk1"/>
              </a:buClr>
              <a:buSzPts val="2800"/>
              <a:buNone/>
              <a:defRPr sz="4480"/>
            </a:lvl2pPr>
            <a:lvl3pPr lvl="2" algn="ctr">
              <a:lnSpc>
                <a:spcPct val="100000"/>
              </a:lnSpc>
              <a:spcBef>
                <a:spcPts val="0"/>
              </a:spcBef>
              <a:spcAft>
                <a:spcPts val="0"/>
              </a:spcAft>
              <a:buClr>
                <a:schemeClr val="dk1"/>
              </a:buClr>
              <a:buSzPts val="2800"/>
              <a:buNone/>
              <a:defRPr sz="4480"/>
            </a:lvl3pPr>
            <a:lvl4pPr lvl="3" algn="ctr">
              <a:lnSpc>
                <a:spcPct val="100000"/>
              </a:lnSpc>
              <a:spcBef>
                <a:spcPts val="0"/>
              </a:spcBef>
              <a:spcAft>
                <a:spcPts val="0"/>
              </a:spcAft>
              <a:buClr>
                <a:schemeClr val="dk1"/>
              </a:buClr>
              <a:buSzPts val="2800"/>
              <a:buFont typeface="Calibri"/>
              <a:buNone/>
              <a:defRPr sz="4480"/>
            </a:lvl4pPr>
            <a:lvl5pPr lvl="4" algn="ctr">
              <a:lnSpc>
                <a:spcPct val="100000"/>
              </a:lnSpc>
              <a:spcBef>
                <a:spcPts val="0"/>
              </a:spcBef>
              <a:spcAft>
                <a:spcPts val="0"/>
              </a:spcAft>
              <a:buClr>
                <a:schemeClr val="dk1"/>
              </a:buClr>
              <a:buSzPts val="2800"/>
              <a:buFont typeface="Calibri"/>
              <a:buNone/>
              <a:defRPr sz="4480"/>
            </a:lvl5pPr>
            <a:lvl6pPr lvl="5" algn="ctr">
              <a:lnSpc>
                <a:spcPct val="100000"/>
              </a:lnSpc>
              <a:spcBef>
                <a:spcPts val="0"/>
              </a:spcBef>
              <a:spcAft>
                <a:spcPts val="0"/>
              </a:spcAft>
              <a:buClr>
                <a:schemeClr val="dk1"/>
              </a:buClr>
              <a:buSzPts val="2800"/>
              <a:buNone/>
              <a:defRPr sz="4480"/>
            </a:lvl6pPr>
            <a:lvl7pPr lvl="6" algn="ctr">
              <a:lnSpc>
                <a:spcPct val="100000"/>
              </a:lnSpc>
              <a:spcBef>
                <a:spcPts val="0"/>
              </a:spcBef>
              <a:spcAft>
                <a:spcPts val="0"/>
              </a:spcAft>
              <a:buClr>
                <a:schemeClr val="dk1"/>
              </a:buClr>
              <a:buSzPts val="2800"/>
              <a:buNone/>
              <a:defRPr sz="4480"/>
            </a:lvl7pPr>
            <a:lvl8pPr lvl="7" algn="ctr">
              <a:lnSpc>
                <a:spcPct val="100000"/>
              </a:lnSpc>
              <a:spcBef>
                <a:spcPts val="0"/>
              </a:spcBef>
              <a:spcAft>
                <a:spcPts val="0"/>
              </a:spcAft>
              <a:buClr>
                <a:schemeClr val="dk1"/>
              </a:buClr>
              <a:buSzPts val="2800"/>
              <a:buNone/>
              <a:defRPr sz="4480"/>
            </a:lvl8pPr>
            <a:lvl9pPr lvl="8" algn="ctr">
              <a:lnSpc>
                <a:spcPct val="100000"/>
              </a:lnSpc>
              <a:spcBef>
                <a:spcPts val="0"/>
              </a:spcBef>
              <a:spcAft>
                <a:spcPts val="0"/>
              </a:spcAft>
              <a:buClr>
                <a:schemeClr val="dk1"/>
              </a:buClr>
              <a:buSzPts val="2800"/>
              <a:buNone/>
              <a:defRPr sz="4480"/>
            </a:lvl9pPr>
          </a:lstStyle>
          <a:p>
            <a:endParaRPr/>
          </a:p>
        </p:txBody>
      </p:sp>
      <p:sp>
        <p:nvSpPr>
          <p:cNvPr id="33" name="Google Shape;33;p34"/>
          <p:cNvSpPr txBox="1">
            <a:spLocks noGrp="1"/>
          </p:cNvSpPr>
          <p:nvPr>
            <p:ph type="sldNum" idx="12"/>
          </p:nvPr>
        </p:nvSpPr>
        <p:spPr>
          <a:xfrm>
            <a:off x="13555933" y="7461147"/>
            <a:ext cx="877920" cy="629760"/>
          </a:xfrm>
          <a:prstGeom prst="rect">
            <a:avLst/>
          </a:prstGeom>
          <a:noFill/>
          <a:ln>
            <a:noFill/>
          </a:ln>
        </p:spPr>
        <p:txBody>
          <a:bodyPr spcFirstLastPara="1" wrap="square" lIns="91425" tIns="91425" rIns="91425" bIns="91425" anchor="ctr" anchorCtr="0">
            <a:noAutofit/>
          </a:bodyPr>
          <a:lstStyle>
            <a:lvl1pPr marL="0" lvl="0" indent="0" algn="r">
              <a:buClr>
                <a:srgbClr val="888B97"/>
              </a:buClr>
              <a:buSzPts val="1600"/>
              <a:buFont typeface="Calibri"/>
              <a:buNone/>
              <a:defRPr sz="1600" b="0" i="0">
                <a:solidFill>
                  <a:srgbClr val="888B97"/>
                </a:solidFill>
                <a:latin typeface="XITS" panose="02000503000000000000" pitchFamily="2" charset="0"/>
                <a:ea typeface="XITS" panose="02000503000000000000" pitchFamily="2" charset="0"/>
                <a:cs typeface="Calibri"/>
                <a:sym typeface="Calibri"/>
              </a:defRPr>
            </a:lvl1pPr>
            <a:lvl2pPr marL="0" lvl="1" indent="0" algn="r">
              <a:buClr>
                <a:srgbClr val="888B97"/>
              </a:buClr>
              <a:buSzPts val="1600"/>
              <a:buFont typeface="Calibri"/>
              <a:buNone/>
              <a:defRPr sz="1600">
                <a:solidFill>
                  <a:srgbClr val="888B97"/>
                </a:solidFill>
                <a:latin typeface="Calibri"/>
                <a:ea typeface="Calibri"/>
                <a:cs typeface="Calibri"/>
                <a:sym typeface="Calibri"/>
              </a:defRPr>
            </a:lvl2pPr>
            <a:lvl3pPr marL="0" lvl="2" indent="0" algn="r">
              <a:buClr>
                <a:srgbClr val="888B97"/>
              </a:buClr>
              <a:buSzPts val="1600"/>
              <a:buFont typeface="Calibri"/>
              <a:buNone/>
              <a:defRPr sz="1600">
                <a:solidFill>
                  <a:srgbClr val="888B97"/>
                </a:solidFill>
                <a:latin typeface="Calibri"/>
                <a:ea typeface="Calibri"/>
                <a:cs typeface="Calibri"/>
                <a:sym typeface="Calibri"/>
              </a:defRPr>
            </a:lvl3pPr>
            <a:lvl4pPr marL="0" lvl="3" indent="0" algn="r">
              <a:buClr>
                <a:srgbClr val="888B97"/>
              </a:buClr>
              <a:buSzPts val="1600"/>
              <a:buFont typeface="Calibri"/>
              <a:buNone/>
              <a:defRPr sz="1600">
                <a:solidFill>
                  <a:srgbClr val="888B97"/>
                </a:solidFill>
                <a:latin typeface="Calibri"/>
                <a:ea typeface="Calibri"/>
                <a:cs typeface="Calibri"/>
                <a:sym typeface="Calibri"/>
              </a:defRPr>
            </a:lvl4pPr>
            <a:lvl5pPr marL="0" lvl="4" indent="0" algn="r">
              <a:buClr>
                <a:srgbClr val="888B97"/>
              </a:buClr>
              <a:buSzPts val="1600"/>
              <a:buFont typeface="Calibri"/>
              <a:buNone/>
              <a:defRPr sz="1600">
                <a:solidFill>
                  <a:srgbClr val="888B97"/>
                </a:solidFill>
                <a:latin typeface="Calibri"/>
                <a:ea typeface="Calibri"/>
                <a:cs typeface="Calibri"/>
                <a:sym typeface="Calibri"/>
              </a:defRPr>
            </a:lvl5pPr>
            <a:lvl6pPr marL="0" lvl="5" indent="0" algn="r">
              <a:buClr>
                <a:srgbClr val="888B97"/>
              </a:buClr>
              <a:buSzPts val="1600"/>
              <a:buFont typeface="Calibri"/>
              <a:buNone/>
              <a:defRPr sz="1600">
                <a:solidFill>
                  <a:srgbClr val="888B97"/>
                </a:solidFill>
                <a:latin typeface="Calibri"/>
                <a:ea typeface="Calibri"/>
                <a:cs typeface="Calibri"/>
                <a:sym typeface="Calibri"/>
              </a:defRPr>
            </a:lvl6pPr>
            <a:lvl7pPr marL="0" lvl="6" indent="0" algn="r">
              <a:buClr>
                <a:srgbClr val="888B97"/>
              </a:buClr>
              <a:buSzPts val="1600"/>
              <a:buFont typeface="Calibri"/>
              <a:buNone/>
              <a:defRPr sz="1600">
                <a:solidFill>
                  <a:srgbClr val="888B97"/>
                </a:solidFill>
                <a:latin typeface="Calibri"/>
                <a:ea typeface="Calibri"/>
                <a:cs typeface="Calibri"/>
                <a:sym typeface="Calibri"/>
              </a:defRPr>
            </a:lvl7pPr>
            <a:lvl8pPr marL="0" lvl="7" indent="0" algn="r">
              <a:buClr>
                <a:srgbClr val="888B97"/>
              </a:buClr>
              <a:buSzPts val="1600"/>
              <a:buFont typeface="Calibri"/>
              <a:buNone/>
              <a:defRPr sz="1600">
                <a:solidFill>
                  <a:srgbClr val="888B97"/>
                </a:solidFill>
                <a:latin typeface="Calibri"/>
                <a:ea typeface="Calibri"/>
                <a:cs typeface="Calibri"/>
                <a:sym typeface="Calibri"/>
              </a:defRPr>
            </a:lvl8pPr>
            <a:lvl9pPr marL="0" lvl="8" indent="0" algn="r">
              <a:buClr>
                <a:srgbClr val="888B97"/>
              </a:buClr>
              <a:buSzPts val="1600"/>
              <a:buFont typeface="Calibri"/>
              <a:buNone/>
              <a:defRPr sz="1600">
                <a:solidFill>
                  <a:srgbClr val="888B97"/>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lternative Title Master">
  <p:cSld name="Alternative Title Master">
    <p:spTree>
      <p:nvGrpSpPr>
        <p:cNvPr id="1" name="Shape 38"/>
        <p:cNvGrpSpPr/>
        <p:nvPr/>
      </p:nvGrpSpPr>
      <p:grpSpPr>
        <a:xfrm>
          <a:off x="0" y="0"/>
          <a:ext cx="0" cy="0"/>
          <a:chOff x="0" y="0"/>
          <a:chExt cx="0" cy="0"/>
        </a:xfrm>
      </p:grpSpPr>
      <p:sp>
        <p:nvSpPr>
          <p:cNvPr id="39" name="Google Shape;39;p36"/>
          <p:cNvSpPr txBox="1">
            <a:spLocks noGrp="1"/>
          </p:cNvSpPr>
          <p:nvPr>
            <p:ph type="body" idx="1"/>
          </p:nvPr>
        </p:nvSpPr>
        <p:spPr>
          <a:xfrm>
            <a:off x="4220369" y="4965000"/>
            <a:ext cx="6189662" cy="4407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000"/>
              </a:spcBef>
              <a:spcAft>
                <a:spcPts val="0"/>
              </a:spcAft>
              <a:buClr>
                <a:schemeClr val="dk1"/>
              </a:buClr>
              <a:buSzPts val="2800"/>
              <a:buNone/>
              <a:defRPr sz="2800" b="0" i="0">
                <a:latin typeface="XITS" panose="02000503000000000000" pitchFamily="2" charset="0"/>
                <a:ea typeface="XITS" panose="02000503000000000000" pitchFamily="2" charset="0"/>
              </a:defRPr>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530"/>
              <a:buNone/>
              <a:defRPr sz="1800" b="1"/>
            </a:lvl3pPr>
            <a:lvl4pPr marL="1828800" lvl="3" indent="-228600" algn="l">
              <a:lnSpc>
                <a:spcPct val="100000"/>
              </a:lnSpc>
              <a:spcBef>
                <a:spcPts val="600"/>
              </a:spcBef>
              <a:spcAft>
                <a:spcPts val="0"/>
              </a:spcAft>
              <a:buClr>
                <a:schemeClr val="dk1"/>
              </a:buClr>
              <a:buSzPts val="1600"/>
              <a:buFont typeface="Calibri"/>
              <a:buNone/>
              <a:defRPr sz="1600" b="1"/>
            </a:lvl4pPr>
            <a:lvl5pPr marL="2286000" lvl="4" indent="-228600" algn="l">
              <a:lnSpc>
                <a:spcPct val="100000"/>
              </a:lnSpc>
              <a:spcBef>
                <a:spcPts val="60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 name="Google Shape;40;p36"/>
          <p:cNvSpPr txBox="1">
            <a:spLocks noGrp="1"/>
          </p:cNvSpPr>
          <p:nvPr>
            <p:ph type="body" idx="2"/>
          </p:nvPr>
        </p:nvSpPr>
        <p:spPr>
          <a:xfrm>
            <a:off x="4205288" y="5879399"/>
            <a:ext cx="6219825" cy="4407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000"/>
              </a:spcBef>
              <a:spcAft>
                <a:spcPts val="0"/>
              </a:spcAft>
              <a:buClr>
                <a:schemeClr val="dk1"/>
              </a:buClr>
              <a:buSzPts val="2800"/>
              <a:buNone/>
              <a:defRPr sz="2800" b="0" i="0">
                <a:latin typeface="XITS" panose="02000503000000000000" pitchFamily="2" charset="0"/>
                <a:ea typeface="XITS" panose="02000503000000000000" pitchFamily="2" charset="0"/>
              </a:defRPr>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530"/>
              <a:buNone/>
              <a:defRPr sz="1800" b="1"/>
            </a:lvl3pPr>
            <a:lvl4pPr marL="1828800" lvl="3" indent="-228600" algn="l">
              <a:lnSpc>
                <a:spcPct val="100000"/>
              </a:lnSpc>
              <a:spcBef>
                <a:spcPts val="600"/>
              </a:spcBef>
              <a:spcAft>
                <a:spcPts val="0"/>
              </a:spcAft>
              <a:buClr>
                <a:schemeClr val="dk1"/>
              </a:buClr>
              <a:buSzPts val="1600"/>
              <a:buFont typeface="Calibri"/>
              <a:buNone/>
              <a:defRPr sz="1600" b="1"/>
            </a:lvl4pPr>
            <a:lvl5pPr marL="2286000" lvl="4" indent="-228600" algn="l">
              <a:lnSpc>
                <a:spcPct val="100000"/>
              </a:lnSpc>
              <a:spcBef>
                <a:spcPts val="60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36"/>
          <p:cNvSpPr txBox="1">
            <a:spLocks noGrp="1"/>
          </p:cNvSpPr>
          <p:nvPr>
            <p:ph type="title"/>
          </p:nvPr>
        </p:nvSpPr>
        <p:spPr>
          <a:xfrm>
            <a:off x="2363787" y="2756647"/>
            <a:ext cx="9902826" cy="1479176"/>
          </a:xfrm>
          <a:prstGeom prst="rect">
            <a:avLst/>
          </a:prstGeom>
          <a:noFill/>
          <a:ln>
            <a:noFill/>
          </a:ln>
        </p:spPr>
        <p:txBody>
          <a:bodyPr spcFirstLastPara="1" wrap="square" lIns="91425" tIns="0" rIns="91425" bIns="0" anchor="ctr" anchorCtr="0">
            <a:normAutofit/>
          </a:bodyPr>
          <a:lstStyle>
            <a:lvl1pPr lvl="0" algn="ctr">
              <a:lnSpc>
                <a:spcPct val="100000"/>
              </a:lnSpc>
              <a:spcBef>
                <a:spcPts val="0"/>
              </a:spcBef>
              <a:spcAft>
                <a:spcPts val="0"/>
              </a:spcAft>
              <a:buClr>
                <a:schemeClr val="dk1"/>
              </a:buClr>
              <a:buSzPts val="4800"/>
              <a:buFont typeface="Calibri"/>
              <a:buNone/>
              <a:defRPr sz="4800" b="0" i="0">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2" name="Google Shape;42;p36"/>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2073255" y="178700"/>
            <a:ext cx="2103120" cy="6488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ad with Title">
  <p:cSld name="Quad with Title">
    <p:spTree>
      <p:nvGrpSpPr>
        <p:cNvPr id="1" name="Shape 65"/>
        <p:cNvGrpSpPr/>
        <p:nvPr/>
      </p:nvGrpSpPr>
      <p:grpSpPr>
        <a:xfrm>
          <a:off x="0" y="0"/>
          <a:ext cx="0" cy="0"/>
          <a:chOff x="0" y="0"/>
          <a:chExt cx="0" cy="0"/>
        </a:xfrm>
      </p:grpSpPr>
      <p:cxnSp>
        <p:nvCxnSpPr>
          <p:cNvPr id="66" name="Google Shape;66;p42"/>
          <p:cNvCxnSpPr/>
          <p:nvPr/>
        </p:nvCxnSpPr>
        <p:spPr>
          <a:xfrm>
            <a:off x="7315200" y="1463432"/>
            <a:ext cx="0" cy="5814956"/>
          </a:xfrm>
          <a:prstGeom prst="straightConnector1">
            <a:avLst/>
          </a:prstGeom>
          <a:noFill/>
          <a:ln w="38100" cap="flat" cmpd="sng">
            <a:solidFill>
              <a:schemeClr val="dk1"/>
            </a:solidFill>
            <a:prstDash val="solid"/>
            <a:round/>
            <a:headEnd type="none" w="med" len="med"/>
            <a:tailEnd type="none" w="med" len="med"/>
          </a:ln>
        </p:spPr>
      </p:cxnSp>
      <p:cxnSp>
        <p:nvCxnSpPr>
          <p:cNvPr id="67" name="Google Shape;67;p42"/>
          <p:cNvCxnSpPr/>
          <p:nvPr/>
        </p:nvCxnSpPr>
        <p:spPr>
          <a:xfrm>
            <a:off x="0" y="1463432"/>
            <a:ext cx="14630400" cy="0"/>
          </a:xfrm>
          <a:prstGeom prst="straightConnector1">
            <a:avLst/>
          </a:prstGeom>
          <a:noFill/>
          <a:ln w="38100" cap="flat" cmpd="sng">
            <a:solidFill>
              <a:schemeClr val="dk1"/>
            </a:solidFill>
            <a:prstDash val="solid"/>
            <a:round/>
            <a:headEnd type="none" w="med" len="med"/>
            <a:tailEnd type="none" w="med" len="med"/>
          </a:ln>
        </p:spPr>
      </p:cxnSp>
      <p:cxnSp>
        <p:nvCxnSpPr>
          <p:cNvPr id="68" name="Google Shape;68;p42"/>
          <p:cNvCxnSpPr/>
          <p:nvPr/>
        </p:nvCxnSpPr>
        <p:spPr>
          <a:xfrm>
            <a:off x="0" y="4441023"/>
            <a:ext cx="14630400" cy="1651"/>
          </a:xfrm>
          <a:prstGeom prst="straightConnector1">
            <a:avLst/>
          </a:prstGeom>
          <a:noFill/>
          <a:ln w="38100" cap="flat" cmpd="sng">
            <a:solidFill>
              <a:schemeClr val="dk1"/>
            </a:solidFill>
            <a:prstDash val="solid"/>
            <a:round/>
            <a:headEnd type="none" w="med" len="med"/>
            <a:tailEnd type="none" w="med" len="med"/>
          </a:ln>
        </p:spPr>
      </p:cxnSp>
      <p:cxnSp>
        <p:nvCxnSpPr>
          <p:cNvPr id="69" name="Google Shape;69;p42"/>
          <p:cNvCxnSpPr/>
          <p:nvPr/>
        </p:nvCxnSpPr>
        <p:spPr>
          <a:xfrm>
            <a:off x="0" y="7291268"/>
            <a:ext cx="14630400" cy="0"/>
          </a:xfrm>
          <a:prstGeom prst="straightConnector1">
            <a:avLst/>
          </a:prstGeom>
          <a:noFill/>
          <a:ln w="38100" cap="flat" cmpd="sng">
            <a:solidFill>
              <a:schemeClr val="dk1"/>
            </a:solidFill>
            <a:prstDash val="solid"/>
            <a:round/>
            <a:headEnd type="none" w="med" len="med"/>
            <a:tailEnd type="none" w="med" len="med"/>
          </a:ln>
        </p:spPr>
      </p:cxnSp>
      <p:sp>
        <p:nvSpPr>
          <p:cNvPr id="70" name="Google Shape;70;p42"/>
          <p:cNvSpPr txBox="1">
            <a:spLocks noGrp="1"/>
          </p:cNvSpPr>
          <p:nvPr>
            <p:ph type="title"/>
          </p:nvPr>
        </p:nvSpPr>
        <p:spPr>
          <a:xfrm>
            <a:off x="455613" y="-95101"/>
            <a:ext cx="11480225"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dk1"/>
              </a:buClr>
              <a:buSzPts val="1800"/>
              <a:buNone/>
              <a:defRPr b="0" i="0" cap="none" spc="0">
                <a:ln w="0"/>
                <a:solidFill>
                  <a:schemeClr val="tx1"/>
                </a:solidFill>
                <a:effectLst>
                  <a:outerShdw blurRad="38100" dist="19050" dir="2700000" algn="tl" rotWithShape="0">
                    <a:schemeClr val="dk1">
                      <a:alpha val="40000"/>
                    </a:schemeClr>
                  </a:outerShdw>
                </a:effectLst>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ad No Title">
  <p:cSld name="Quad No Title">
    <p:spTree>
      <p:nvGrpSpPr>
        <p:cNvPr id="1" name="Shape 72"/>
        <p:cNvGrpSpPr/>
        <p:nvPr/>
      </p:nvGrpSpPr>
      <p:grpSpPr>
        <a:xfrm>
          <a:off x="0" y="0"/>
          <a:ext cx="0" cy="0"/>
          <a:chOff x="0" y="0"/>
          <a:chExt cx="0" cy="0"/>
        </a:xfrm>
      </p:grpSpPr>
      <p:cxnSp>
        <p:nvCxnSpPr>
          <p:cNvPr id="73" name="Google Shape;73;p43"/>
          <p:cNvCxnSpPr/>
          <p:nvPr/>
        </p:nvCxnSpPr>
        <p:spPr>
          <a:xfrm>
            <a:off x="7315200" y="704189"/>
            <a:ext cx="0" cy="7525412"/>
          </a:xfrm>
          <a:prstGeom prst="straightConnector1">
            <a:avLst/>
          </a:prstGeom>
          <a:noFill/>
          <a:ln w="38100" cap="flat" cmpd="sng">
            <a:solidFill>
              <a:schemeClr val="dk1"/>
            </a:solidFill>
            <a:prstDash val="solid"/>
            <a:round/>
            <a:headEnd type="none" w="med" len="med"/>
            <a:tailEnd type="none" w="med" len="med"/>
          </a:ln>
        </p:spPr>
      </p:cxnSp>
      <p:cxnSp>
        <p:nvCxnSpPr>
          <p:cNvPr id="74" name="Google Shape;74;p43"/>
          <p:cNvCxnSpPr/>
          <p:nvPr/>
        </p:nvCxnSpPr>
        <p:spPr>
          <a:xfrm>
            <a:off x="0" y="4604709"/>
            <a:ext cx="14630400" cy="1833"/>
          </a:xfrm>
          <a:prstGeom prst="straightConnector1">
            <a:avLst/>
          </a:prstGeom>
          <a:noFill/>
          <a:ln w="38100" cap="flat" cmpd="sng">
            <a:solidFill>
              <a:schemeClr val="dk1"/>
            </a:solidFill>
            <a:prstDash val="solid"/>
            <a:round/>
            <a:headEnd type="none" w="med" len="med"/>
            <a:tailEnd type="none" w="med" len="med"/>
          </a:ln>
        </p:spPr>
      </p:cxnSp>
      <p:sp>
        <p:nvSpPr>
          <p:cNvPr id="75" name="Google Shape;75;p43"/>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44"/>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b="0" i="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Bulleted, Black Background)">
  <p:cSld name="Title and Content (Bulleted, Black Background)">
    <p:bg>
      <p:bgPr>
        <a:solidFill>
          <a:srgbClr val="000000"/>
        </a:solidFill>
        <a:effectLst/>
      </p:bgPr>
    </p:bg>
    <p:spTree>
      <p:nvGrpSpPr>
        <p:cNvPr id="1" name="Shape 78"/>
        <p:cNvGrpSpPr/>
        <p:nvPr/>
      </p:nvGrpSpPr>
      <p:grpSpPr>
        <a:xfrm>
          <a:off x="0" y="0"/>
          <a:ext cx="0" cy="0"/>
          <a:chOff x="0" y="0"/>
          <a:chExt cx="0" cy="0"/>
        </a:xfrm>
      </p:grpSpPr>
      <p:sp>
        <p:nvSpPr>
          <p:cNvPr id="79" name="Google Shape;79;p45"/>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81" name="Google Shape;81;p45"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
        <p:nvSpPr>
          <p:cNvPr id="82" name="Google Shape;82;p45"/>
          <p:cNvSpPr txBox="1">
            <a:spLocks noGrp="1"/>
          </p:cNvSpPr>
          <p:nvPr>
            <p:ph type="body" idx="1"/>
          </p:nvPr>
        </p:nvSpPr>
        <p:spPr>
          <a:xfrm>
            <a:off x="457200" y="1645919"/>
            <a:ext cx="13716002" cy="603504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lt1"/>
              </a:buClr>
              <a:buSzPts val="3600"/>
              <a:buChar char="•"/>
              <a:defRPr b="0" i="0">
                <a:solidFill>
                  <a:schemeClr val="lt1"/>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lt1"/>
              </a:buClr>
              <a:buSzPts val="3200"/>
              <a:buChar char="-"/>
              <a:defRPr>
                <a:solidFill>
                  <a:schemeClr val="lt1"/>
                </a:solidFill>
              </a:defRPr>
            </a:lvl2pPr>
            <a:lvl3pPr marL="1371600" lvl="2" indent="-379730" algn="l">
              <a:lnSpc>
                <a:spcPct val="100000"/>
              </a:lnSpc>
              <a:spcBef>
                <a:spcPts val="1200"/>
              </a:spcBef>
              <a:spcAft>
                <a:spcPts val="0"/>
              </a:spcAft>
              <a:buClr>
                <a:schemeClr val="lt1"/>
              </a:buClr>
              <a:buSzPts val="2380"/>
              <a:buChar char="•"/>
              <a:defRPr>
                <a:solidFill>
                  <a:schemeClr val="lt1"/>
                </a:solidFill>
              </a:defRPr>
            </a:lvl3pPr>
            <a:lvl4pPr marL="1828800" lvl="3" indent="-228600" algn="l">
              <a:lnSpc>
                <a:spcPct val="100000"/>
              </a:lnSpc>
              <a:spcBef>
                <a:spcPts val="1200"/>
              </a:spcBef>
              <a:spcAft>
                <a:spcPts val="0"/>
              </a:spcAft>
              <a:buClr>
                <a:schemeClr val="lt1"/>
              </a:buClr>
              <a:buSzPts val="2400"/>
              <a:buFont typeface="Calibri"/>
              <a:buNone/>
              <a:defRPr>
                <a:solidFill>
                  <a:schemeClr val="lt1"/>
                </a:solidFill>
              </a:defRPr>
            </a:lvl4pPr>
            <a:lvl5pPr marL="2286000" lvl="4" indent="-228600" algn="l">
              <a:lnSpc>
                <a:spcPct val="100000"/>
              </a:lnSpc>
              <a:spcBef>
                <a:spcPts val="1200"/>
              </a:spcBef>
              <a:spcAft>
                <a:spcPts val="0"/>
              </a:spcAft>
              <a:buClr>
                <a:schemeClr val="lt1"/>
              </a:buClr>
              <a:buSzPts val="2400"/>
              <a:buFont typeface="Calibri"/>
              <a:buNone/>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Content (Numbered, Black Background)">
  <p:cSld name="Title and Content (Numbered, Black Background)">
    <p:bg>
      <p:bgPr>
        <a:solidFill>
          <a:srgbClr val="000000"/>
        </a:solidFill>
        <a:effectLst/>
      </p:bgPr>
    </p:bg>
    <p:spTree>
      <p:nvGrpSpPr>
        <p:cNvPr id="1" name="Shape 83"/>
        <p:cNvGrpSpPr/>
        <p:nvPr/>
      </p:nvGrpSpPr>
      <p:grpSpPr>
        <a:xfrm>
          <a:off x="0" y="0"/>
          <a:ext cx="0" cy="0"/>
          <a:chOff x="0" y="0"/>
          <a:chExt cx="0" cy="0"/>
        </a:xfrm>
      </p:grpSpPr>
      <p:sp>
        <p:nvSpPr>
          <p:cNvPr id="84" name="Google Shape;84;p46"/>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86" name="Google Shape;86;p46"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
        <p:nvSpPr>
          <p:cNvPr id="87" name="Google Shape;87;p46"/>
          <p:cNvSpPr txBox="1">
            <a:spLocks noGrp="1"/>
          </p:cNvSpPr>
          <p:nvPr>
            <p:ph type="body" idx="1"/>
          </p:nvPr>
        </p:nvSpPr>
        <p:spPr>
          <a:xfrm>
            <a:off x="457200" y="1645920"/>
            <a:ext cx="13716002" cy="6035040"/>
          </a:xfrm>
          <a:prstGeom prst="rect">
            <a:avLst/>
          </a:prstGeom>
          <a:noFill/>
          <a:ln>
            <a:noFill/>
          </a:ln>
        </p:spPr>
        <p:txBody>
          <a:bodyPr spcFirstLastPara="1" wrap="square" lIns="91425" tIns="45700" rIns="91425" bIns="45700" anchor="ctr" anchorCtr="0">
            <a:normAutofit/>
          </a:bodyPr>
          <a:lstStyle>
            <a:lvl1pPr marL="457200" lvl="0" indent="-457200" algn="l">
              <a:lnSpc>
                <a:spcPct val="100000"/>
              </a:lnSpc>
              <a:spcBef>
                <a:spcPts val="1200"/>
              </a:spcBef>
              <a:spcAft>
                <a:spcPts val="0"/>
              </a:spcAft>
              <a:buClr>
                <a:schemeClr val="lt1"/>
              </a:buClr>
              <a:buSzPts val="3600"/>
              <a:buFont typeface="Tahoma"/>
              <a:buAutoNum type="arabicPeriod"/>
              <a:defRPr b="0" i="0">
                <a:solidFill>
                  <a:schemeClr val="lt1"/>
                </a:solidFill>
                <a:latin typeface="XITS" panose="02000503000000000000" pitchFamily="2" charset="0"/>
                <a:ea typeface="XITS" panose="02000503000000000000" pitchFamily="2" charset="0"/>
              </a:defRPr>
            </a:lvl1pPr>
            <a:lvl2pPr marL="914400" lvl="1" indent="-431800" algn="l">
              <a:lnSpc>
                <a:spcPct val="100000"/>
              </a:lnSpc>
              <a:spcBef>
                <a:spcPts val="1200"/>
              </a:spcBef>
              <a:spcAft>
                <a:spcPts val="0"/>
              </a:spcAft>
              <a:buClr>
                <a:schemeClr val="lt1"/>
              </a:buClr>
              <a:buSzPts val="3200"/>
              <a:buFont typeface="Tahoma"/>
              <a:buAutoNum type="arabicPeriod"/>
              <a:defRPr>
                <a:solidFill>
                  <a:schemeClr val="lt1"/>
                </a:solidFill>
              </a:defRPr>
            </a:lvl2pPr>
            <a:lvl3pPr marL="1371600" lvl="2" indent="-379730" algn="l">
              <a:lnSpc>
                <a:spcPct val="100000"/>
              </a:lnSpc>
              <a:spcBef>
                <a:spcPts val="1200"/>
              </a:spcBef>
              <a:spcAft>
                <a:spcPts val="0"/>
              </a:spcAft>
              <a:buClr>
                <a:schemeClr val="lt1"/>
              </a:buClr>
              <a:buSzPts val="2380"/>
              <a:buFont typeface="Tahoma"/>
              <a:buAutoNum type="arabicPeriod"/>
              <a:defRPr>
                <a:solidFill>
                  <a:schemeClr val="lt1"/>
                </a:solidFill>
              </a:defRPr>
            </a:lvl3pPr>
            <a:lvl4pPr marL="1828800" lvl="3" indent="-381000" algn="l">
              <a:lnSpc>
                <a:spcPct val="100000"/>
              </a:lnSpc>
              <a:spcBef>
                <a:spcPts val="1200"/>
              </a:spcBef>
              <a:spcAft>
                <a:spcPts val="0"/>
              </a:spcAft>
              <a:buClr>
                <a:schemeClr val="lt1"/>
              </a:buClr>
              <a:buSzPts val="2400"/>
              <a:buFont typeface="Tahoma"/>
              <a:buAutoNum type="arabicPeriod"/>
              <a:defRPr>
                <a:solidFill>
                  <a:schemeClr val="lt1"/>
                </a:solidFill>
              </a:defRPr>
            </a:lvl4pPr>
            <a:lvl5pPr marL="2286000" lvl="4" indent="-381000" algn="l">
              <a:lnSpc>
                <a:spcPct val="100000"/>
              </a:lnSpc>
              <a:spcBef>
                <a:spcPts val="1200"/>
              </a:spcBef>
              <a:spcAft>
                <a:spcPts val="0"/>
              </a:spcAft>
              <a:buClr>
                <a:schemeClr val="lt1"/>
              </a:buClr>
              <a:buSzPts val="2400"/>
              <a:buFont typeface="Tahoma"/>
              <a:buAutoNum type="arabicPeriod"/>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Pictorial (Black Background)">
  <p:cSld name="1_Pictorial (Black Background)">
    <p:bg>
      <p:bgPr>
        <a:solidFill>
          <a:srgbClr val="000000"/>
        </a:solidFill>
        <a:effectLst/>
      </p:bgPr>
    </p:bg>
    <p:spTree>
      <p:nvGrpSpPr>
        <p:cNvPr id="1" name="Shape 88"/>
        <p:cNvGrpSpPr/>
        <p:nvPr/>
      </p:nvGrpSpPr>
      <p:grpSpPr>
        <a:xfrm>
          <a:off x="0" y="0"/>
          <a:ext cx="0" cy="0"/>
          <a:chOff x="0" y="0"/>
          <a:chExt cx="0" cy="0"/>
        </a:xfrm>
      </p:grpSpPr>
      <p:sp>
        <p:nvSpPr>
          <p:cNvPr id="89" name="Google Shape;89;p47"/>
          <p:cNvSpPr txBox="1">
            <a:spLocks noGrp="1"/>
          </p:cNvSpPr>
          <p:nvPr>
            <p:ph type="title"/>
          </p:nvPr>
        </p:nvSpPr>
        <p:spPr>
          <a:xfrm>
            <a:off x="457200" y="731520"/>
            <a:ext cx="13719174" cy="914400"/>
          </a:xfrm>
          <a:prstGeom prst="rect">
            <a:avLst/>
          </a:prstGeom>
          <a:noFill/>
          <a:ln>
            <a:noFill/>
          </a:ln>
        </p:spPr>
        <p:txBody>
          <a:bodyPr spcFirstLastPara="1" wrap="square" lIns="91425" tIns="0" rIns="91425" bIns="0" anchor="ctr" anchorCtr="0">
            <a:normAutofit/>
          </a:bodyPr>
          <a:lstStyle>
            <a:lvl1pPr lvl="0" algn="l">
              <a:lnSpc>
                <a:spcPct val="100000"/>
              </a:lnSpc>
              <a:spcBef>
                <a:spcPts val="0"/>
              </a:spcBef>
              <a:spcAft>
                <a:spcPts val="0"/>
              </a:spcAft>
              <a:buClr>
                <a:schemeClr val="lt1"/>
              </a:buClr>
              <a:buSzPts val="4400"/>
              <a:buFont typeface="Calibri"/>
              <a:buNone/>
              <a:defRPr b="0" i="0">
                <a:solidFill>
                  <a:schemeClr val="lt1"/>
                </a:solidFill>
                <a:latin typeface="XITS" panose="02000503000000000000" pitchFamily="2" charset="0"/>
                <a:ea typeface="XITS" panose="02000503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7"/>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a:solidFill>
                  <a:schemeClr val="lt1"/>
                </a:solidFill>
                <a:latin typeface="XITS" panose="02000503000000000000" pitchFamily="2" charset="0"/>
                <a:ea typeface="XITS" panose="02000503000000000000" pitchFamily="2" charset="0"/>
                <a:cs typeface="Calibri"/>
                <a:sym typeface="Calibri"/>
              </a:defRPr>
            </a:lvl1pPr>
            <a:lvl2pPr marL="0" lvl="1" indent="0" algn="r">
              <a:spcBef>
                <a:spcPts val="0"/>
              </a:spcBef>
              <a:buNone/>
              <a:defRPr sz="1600">
                <a:solidFill>
                  <a:schemeClr val="lt1"/>
                </a:solidFill>
                <a:latin typeface="Calibri"/>
                <a:ea typeface="Calibri"/>
                <a:cs typeface="Calibri"/>
                <a:sym typeface="Calibri"/>
              </a:defRPr>
            </a:lvl2pPr>
            <a:lvl3pPr marL="0" lvl="2" indent="0" algn="r">
              <a:spcBef>
                <a:spcPts val="0"/>
              </a:spcBef>
              <a:buNone/>
              <a:defRPr sz="1600">
                <a:solidFill>
                  <a:schemeClr val="lt1"/>
                </a:solidFill>
                <a:latin typeface="Calibri"/>
                <a:ea typeface="Calibri"/>
                <a:cs typeface="Calibri"/>
                <a:sym typeface="Calibri"/>
              </a:defRPr>
            </a:lvl3pPr>
            <a:lvl4pPr marL="0" lvl="3" indent="0" algn="r">
              <a:spcBef>
                <a:spcPts val="0"/>
              </a:spcBef>
              <a:buNone/>
              <a:defRPr sz="1600">
                <a:solidFill>
                  <a:schemeClr val="lt1"/>
                </a:solidFill>
                <a:latin typeface="Calibri"/>
                <a:ea typeface="Calibri"/>
                <a:cs typeface="Calibri"/>
                <a:sym typeface="Calibri"/>
              </a:defRPr>
            </a:lvl4pPr>
            <a:lvl5pPr marL="0" lvl="4" indent="0" algn="r">
              <a:spcBef>
                <a:spcPts val="0"/>
              </a:spcBef>
              <a:buNone/>
              <a:defRPr sz="1600">
                <a:solidFill>
                  <a:schemeClr val="lt1"/>
                </a:solidFill>
                <a:latin typeface="Calibri"/>
                <a:ea typeface="Calibri"/>
                <a:cs typeface="Calibri"/>
                <a:sym typeface="Calibri"/>
              </a:defRPr>
            </a:lvl5pPr>
            <a:lvl6pPr marL="0" lvl="5" indent="0" algn="r">
              <a:spcBef>
                <a:spcPts val="0"/>
              </a:spcBef>
              <a:buNone/>
              <a:defRPr sz="1600">
                <a:solidFill>
                  <a:schemeClr val="lt1"/>
                </a:solidFill>
                <a:latin typeface="Calibri"/>
                <a:ea typeface="Calibri"/>
                <a:cs typeface="Calibri"/>
                <a:sym typeface="Calibri"/>
              </a:defRPr>
            </a:lvl6pPr>
            <a:lvl7pPr marL="0" lvl="6" indent="0" algn="r">
              <a:spcBef>
                <a:spcPts val="0"/>
              </a:spcBef>
              <a:buNone/>
              <a:defRPr sz="1600">
                <a:solidFill>
                  <a:schemeClr val="lt1"/>
                </a:solidFill>
                <a:latin typeface="Calibri"/>
                <a:ea typeface="Calibri"/>
                <a:cs typeface="Calibri"/>
                <a:sym typeface="Calibri"/>
              </a:defRPr>
            </a:lvl7pPr>
            <a:lvl8pPr marL="0" lvl="7" indent="0" algn="r">
              <a:spcBef>
                <a:spcPts val="0"/>
              </a:spcBef>
              <a:buNone/>
              <a:defRPr sz="1600">
                <a:solidFill>
                  <a:schemeClr val="lt1"/>
                </a:solidFill>
                <a:latin typeface="Calibri"/>
                <a:ea typeface="Calibri"/>
                <a:cs typeface="Calibri"/>
                <a:sym typeface="Calibri"/>
              </a:defRPr>
            </a:lvl8pPr>
            <a:lvl9pPr marL="0" lvl="8" indent="0" algn="r">
              <a:spcBef>
                <a:spcPts val="0"/>
              </a:spcBef>
              <a:buNone/>
              <a:defRPr sz="1600">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pic>
        <p:nvPicPr>
          <p:cNvPr id="91" name="Google Shape;91;p47" descr="C:\Users\dcook7\svn-dcook\Projects\DCook\DC_Templates\logos\GTRI White solid png.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1634460" y="88613"/>
            <a:ext cx="2540328" cy="5486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
          <p:cNvPicPr preferRelativeResize="0"/>
          <p:nvPr/>
        </p:nvPicPr>
        <p:blipFill rotWithShape="1">
          <a:blip r:embed="rId16">
            <a:alphaModFix/>
            <a:extLst>
              <a:ext uri="{28A0092B-C50C-407E-A947-70E740481C1C}">
                <a14:useLocalDpi xmlns:a14="http://schemas.microsoft.com/office/drawing/2010/main"/>
              </a:ext>
            </a:extLst>
          </a:blip>
          <a:srcRect/>
          <a:stretch/>
        </p:blipFill>
        <p:spPr>
          <a:xfrm>
            <a:off x="12073255" y="178700"/>
            <a:ext cx="2103120" cy="444523"/>
          </a:xfrm>
          <a:prstGeom prst="rect">
            <a:avLst/>
          </a:prstGeom>
          <a:noFill/>
          <a:ln>
            <a:noFill/>
          </a:ln>
        </p:spPr>
      </p:pic>
      <p:sp>
        <p:nvSpPr>
          <p:cNvPr id="12" name="Google Shape;12;p30"/>
          <p:cNvSpPr txBox="1">
            <a:spLocks noGrp="1"/>
          </p:cNvSpPr>
          <p:nvPr>
            <p:ph type="body" idx="1"/>
          </p:nvPr>
        </p:nvSpPr>
        <p:spPr>
          <a:xfrm>
            <a:off x="458787" y="853338"/>
            <a:ext cx="13716002" cy="6853171"/>
          </a:xfrm>
          <a:prstGeom prst="rect">
            <a:avLst/>
          </a:prstGeom>
          <a:noFill/>
          <a:ln>
            <a:noFill/>
          </a:ln>
        </p:spPr>
        <p:txBody>
          <a:bodyPr spcFirstLastPara="1" wrap="square" lIns="91425" tIns="45700" rIns="91425" bIns="45700" anchor="ctr" anchorCtr="0">
            <a:normAutofit/>
          </a:bodyPr>
          <a:lstStyle>
            <a:lvl1pPr marL="457200" marR="0" lvl="0" indent="-457200" algn="l" rtl="0">
              <a:lnSpc>
                <a:spcPct val="100000"/>
              </a:lnSpc>
              <a:spcBef>
                <a:spcPts val="3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lnSpc>
                <a:spcPct val="100000"/>
              </a:lnSpc>
              <a:spcBef>
                <a:spcPts val="8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6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6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6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sldNum" idx="12"/>
          </p:nvPr>
        </p:nvSpPr>
        <p:spPr>
          <a:xfrm>
            <a:off x="11060204" y="7706508"/>
            <a:ext cx="3413125"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B97"/>
                </a:solidFill>
                <a:latin typeface="XITS" panose="02000503000000000000" pitchFamily="2" charset="0"/>
                <a:ea typeface="XITS" panose="02000503000000000000" pitchFamily="2" charset="0"/>
                <a:cs typeface="Calibri"/>
                <a:sym typeface="Calibri"/>
              </a:defRPr>
            </a:lvl1pPr>
            <a:lvl2pPr marL="0" marR="0" lvl="1" indent="0" algn="r" rtl="0">
              <a:spcBef>
                <a:spcPts val="0"/>
              </a:spcBef>
              <a:buNone/>
              <a:defRPr sz="1600" b="0" i="0" u="none" strike="noStrike" cap="none">
                <a:solidFill>
                  <a:srgbClr val="888B97"/>
                </a:solidFill>
                <a:latin typeface="Calibri"/>
                <a:ea typeface="Calibri"/>
                <a:cs typeface="Calibri"/>
                <a:sym typeface="Calibri"/>
              </a:defRPr>
            </a:lvl2pPr>
            <a:lvl3pPr marL="0" marR="0" lvl="2" indent="0" algn="r" rtl="0">
              <a:spcBef>
                <a:spcPts val="0"/>
              </a:spcBef>
              <a:buNone/>
              <a:defRPr sz="1600" b="0" i="0" u="none" strike="noStrike" cap="none">
                <a:solidFill>
                  <a:srgbClr val="888B97"/>
                </a:solidFill>
                <a:latin typeface="Calibri"/>
                <a:ea typeface="Calibri"/>
                <a:cs typeface="Calibri"/>
                <a:sym typeface="Calibri"/>
              </a:defRPr>
            </a:lvl3pPr>
            <a:lvl4pPr marL="0" marR="0" lvl="3" indent="0" algn="r" rtl="0">
              <a:spcBef>
                <a:spcPts val="0"/>
              </a:spcBef>
              <a:buNone/>
              <a:defRPr sz="1600" b="0" i="0" u="none" strike="noStrike" cap="none">
                <a:solidFill>
                  <a:srgbClr val="888B97"/>
                </a:solidFill>
                <a:latin typeface="Calibri"/>
                <a:ea typeface="Calibri"/>
                <a:cs typeface="Calibri"/>
                <a:sym typeface="Calibri"/>
              </a:defRPr>
            </a:lvl4pPr>
            <a:lvl5pPr marL="0" marR="0" lvl="4" indent="0" algn="r" rtl="0">
              <a:spcBef>
                <a:spcPts val="0"/>
              </a:spcBef>
              <a:buNone/>
              <a:defRPr sz="1600" b="0" i="0" u="none" strike="noStrike" cap="none">
                <a:solidFill>
                  <a:srgbClr val="888B97"/>
                </a:solidFill>
                <a:latin typeface="Calibri"/>
                <a:ea typeface="Calibri"/>
                <a:cs typeface="Calibri"/>
                <a:sym typeface="Calibri"/>
              </a:defRPr>
            </a:lvl5pPr>
            <a:lvl6pPr marL="0" marR="0" lvl="5" indent="0" algn="r" rtl="0">
              <a:spcBef>
                <a:spcPts val="0"/>
              </a:spcBef>
              <a:buNone/>
              <a:defRPr sz="1600" b="0" i="0" u="none" strike="noStrike" cap="none">
                <a:solidFill>
                  <a:srgbClr val="888B97"/>
                </a:solidFill>
                <a:latin typeface="Calibri"/>
                <a:ea typeface="Calibri"/>
                <a:cs typeface="Calibri"/>
                <a:sym typeface="Calibri"/>
              </a:defRPr>
            </a:lvl6pPr>
            <a:lvl7pPr marL="0" marR="0" lvl="6" indent="0" algn="r" rtl="0">
              <a:spcBef>
                <a:spcPts val="0"/>
              </a:spcBef>
              <a:buNone/>
              <a:defRPr sz="1600" b="0" i="0" u="none" strike="noStrike" cap="none">
                <a:solidFill>
                  <a:srgbClr val="888B97"/>
                </a:solidFill>
                <a:latin typeface="Calibri"/>
                <a:ea typeface="Calibri"/>
                <a:cs typeface="Calibri"/>
                <a:sym typeface="Calibri"/>
              </a:defRPr>
            </a:lvl7pPr>
            <a:lvl8pPr marL="0" marR="0" lvl="7" indent="0" algn="r" rtl="0">
              <a:spcBef>
                <a:spcPts val="0"/>
              </a:spcBef>
              <a:buNone/>
              <a:defRPr sz="1600" b="0" i="0" u="none" strike="noStrike" cap="none">
                <a:solidFill>
                  <a:srgbClr val="888B97"/>
                </a:solidFill>
                <a:latin typeface="Calibri"/>
                <a:ea typeface="Calibri"/>
                <a:cs typeface="Calibri"/>
                <a:sym typeface="Calibri"/>
              </a:defRPr>
            </a:lvl8pPr>
            <a:lvl9pPr marL="0" marR="0" lvl="8" indent="0" algn="r" rtl="0">
              <a:spcBef>
                <a:spcPts val="0"/>
              </a:spcBef>
              <a:buNone/>
              <a:defRPr sz="1600" b="0" i="0" u="none" strike="noStrike" cap="none">
                <a:solidFill>
                  <a:srgbClr val="888B97"/>
                </a:solidFill>
                <a:latin typeface="Calibri"/>
                <a:ea typeface="Calibri"/>
                <a:cs typeface="Calibri"/>
                <a:sym typeface="Calibri"/>
              </a:defRPr>
            </a:lvl9pPr>
          </a:lstStyle>
          <a:p>
            <a:fld id="{00000000-1234-1234-1234-123412341234}" type="slidenum">
              <a:rPr lang="en-US" smtClean="0"/>
              <a:pPr/>
              <a:t>‹#›</a:t>
            </a:fld>
            <a:endParaRPr lang="en-US"/>
          </a:p>
        </p:txBody>
      </p:sp>
      <p:sp>
        <p:nvSpPr>
          <p:cNvPr id="11" name="Google Shape;11;p30"/>
          <p:cNvSpPr txBox="1">
            <a:spLocks noGrp="1"/>
          </p:cNvSpPr>
          <p:nvPr>
            <p:ph type="title"/>
          </p:nvPr>
        </p:nvSpPr>
        <p:spPr>
          <a:xfrm>
            <a:off x="455612" y="-121816"/>
            <a:ext cx="12383136" cy="914400"/>
          </a:xfrm>
          <a:prstGeom prst="rect">
            <a:avLst/>
          </a:prstGeom>
          <a:noFill/>
          <a:ln>
            <a:noFill/>
          </a:ln>
        </p:spPr>
        <p:txBody>
          <a:bodyPr spcFirstLastPara="1" wrap="square" lIns="91425" tIns="0" rIns="91425" bIns="0" anchor="ctr" anchorCtr="0">
            <a:normAutofit/>
          </a:bodyPr>
          <a:lstStyle>
            <a:lvl1pPr marR="0" lvl="0" algn="l" rtl="0">
              <a:lnSpc>
                <a:spcPct val="10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a:extLst>
              <a:ext uri="{FF2B5EF4-FFF2-40B4-BE49-F238E27FC236}">
                <a16:creationId xmlns:a16="http://schemas.microsoft.com/office/drawing/2014/main" id="{638C304F-B0F1-9271-2F2D-3C30F7D60E95}"/>
              </a:ext>
            </a:extLst>
          </p:cNvPr>
          <p:cNvPicPr>
            <a:picLocks noChangeAspect="1"/>
          </p:cNvPicPr>
          <p:nvPr userDrawn="1"/>
        </p:nvPicPr>
        <p:blipFill>
          <a:blip r:embed="rId17"/>
          <a:stretch>
            <a:fillRect/>
          </a:stretch>
        </p:blipFill>
        <p:spPr>
          <a:xfrm>
            <a:off x="12801600" y="45747"/>
            <a:ext cx="1798243" cy="669977"/>
          </a:xfrm>
          <a:prstGeom prst="rect">
            <a:avLst/>
          </a:prstGeom>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60" r:id="rId4"/>
    <p:sldLayoutId id="2147483661" r:id="rId5"/>
    <p:sldLayoutId id="2147483662" r:id="rId6"/>
    <p:sldLayoutId id="2147483663" r:id="rId7"/>
    <p:sldLayoutId id="2147483664" r:id="rId8"/>
    <p:sldLayoutId id="2147483665" r:id="rId9"/>
    <p:sldLayoutId id="2147483666" r:id="rId10"/>
    <p:sldLayoutId id="2147483668" r:id="rId11"/>
    <p:sldLayoutId id="2147483669" r:id="rId12"/>
    <p:sldLayoutId id="2147483671" r:id="rId13"/>
    <p:sldLayoutId id="214748367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spc="0" baseline="0">
          <a:ln w="10160">
            <a:noFill/>
            <a:prstDash val="solid"/>
          </a:ln>
          <a:solidFill>
            <a:schemeClr val="bg1"/>
          </a:solidFill>
          <a:effectLst>
            <a:outerShdw blurRad="38100" dist="38100" dir="2700000" algn="tl">
              <a:srgbClr val="000000">
                <a:alpha val="43137"/>
              </a:srgbClr>
            </a:outerShdw>
          </a:effectLst>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lumMod val="50000"/>
            </a:schemeClr>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720">
          <p15:clr>
            <a:srgbClr val="F26B43"/>
          </p15:clr>
        </p15:guide>
        <p15:guide id="2" orient="horz" pos="2592">
          <p15:clr>
            <a:srgbClr val="F26B43"/>
          </p15:clr>
        </p15:guide>
        <p15:guide id="3" orient="horz" pos="480">
          <p15:clr>
            <a:srgbClr val="F26B43"/>
          </p15:clr>
        </p15:guide>
        <p15:guide id="4" orient="horz" pos="576">
          <p15:clr>
            <a:srgbClr val="F26B43"/>
          </p15:clr>
        </p15:guide>
        <p15:guide id="5" orient="horz" pos="1176">
          <p15:clr>
            <a:srgbClr val="F26B43"/>
          </p15:clr>
        </p15:guide>
        <p15:guide id="6" orient="horz" pos="1272">
          <p15:clr>
            <a:srgbClr val="F26B43"/>
          </p15:clr>
        </p15:guide>
        <p15:guide id="7" pos="288">
          <p15:clr>
            <a:srgbClr val="F26B43"/>
          </p15:clr>
        </p15:guide>
        <p15:guide id="8" pos="8928">
          <p15:clr>
            <a:srgbClr val="F26B43"/>
          </p15:clr>
        </p15:guide>
        <p15:guide id="9" orient="horz" pos="4872">
          <p15:clr>
            <a:srgbClr val="F26B43"/>
          </p15:clr>
        </p15:guide>
        <p15:guide id="10" pos="6528">
          <p15:clr>
            <a:srgbClr val="F26B43"/>
          </p15:clr>
        </p15:guide>
        <p15:guide id="11"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1.emf"/><Relationship Id="rId9"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svg"/><Relationship Id="rId7" Type="http://schemas.openxmlformats.org/officeDocument/2006/relationships/image" Target="../media/image44.tiff"/><Relationship Id="rId12"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tiff"/><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3" Type="http://schemas.microsoft.com/office/2007/relationships/media" Target="../media/media3.mp4"/><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7.xml"/><Relationship Id="rId11" Type="http://schemas.openxmlformats.org/officeDocument/2006/relationships/image" Target="../media/image58.png"/><Relationship Id="rId5" Type="http://schemas.openxmlformats.org/officeDocument/2006/relationships/slideLayout" Target="../slideLayouts/slideLayout1.xml"/><Relationship Id="rId10" Type="http://schemas.openxmlformats.org/officeDocument/2006/relationships/image" Target="../media/image57.svg"/><Relationship Id="rId4" Type="http://schemas.openxmlformats.org/officeDocument/2006/relationships/video" Target="../media/media3.mp4"/><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rcRect b="84787"/>
          <a:stretch/>
        </p:blipFill>
        <p:spPr>
          <a:xfrm>
            <a:off x="0" y="4284"/>
            <a:ext cx="14630400" cy="1251290"/>
          </a:xfrm>
          <a:prstGeom prst="rect">
            <a:avLst/>
          </a:prstGeom>
        </p:spPr>
      </p:pic>
      <p:sp>
        <p:nvSpPr>
          <p:cNvPr id="9" name="TextBox 8"/>
          <p:cNvSpPr txBox="1"/>
          <p:nvPr/>
        </p:nvSpPr>
        <p:spPr>
          <a:xfrm>
            <a:off x="831276" y="1255574"/>
            <a:ext cx="13523406" cy="2616101"/>
          </a:xfrm>
          <a:prstGeom prst="rect">
            <a:avLst/>
          </a:prstGeom>
          <a:noFill/>
        </p:spPr>
        <p:txBody>
          <a:bodyPr wrap="square" rtlCol="0">
            <a:spAutoFit/>
          </a:bodyPr>
          <a:lstStyle/>
          <a:p>
            <a:r>
              <a:rPr lang="en-US" sz="5400">
                <a:solidFill>
                  <a:schemeClr val="bg2"/>
                </a:solidFill>
                <a:effectLst/>
                <a:latin typeface="XITS" panose="02000503000000000000" pitchFamily="2" charset="0"/>
                <a:ea typeface="XITS" panose="02000503000000000000" pitchFamily="2" charset="0"/>
              </a:rPr>
              <a:t>Modeling and Simulating Multiphysics Systems with Discrete Exterior Calculus</a:t>
            </a:r>
            <a:endParaRPr lang="en-US" sz="2800">
              <a:solidFill>
                <a:schemeClr val="bg2"/>
              </a:solidFill>
              <a:latin typeface="XITS" panose="02000503000000000000" pitchFamily="2" charset="0"/>
              <a:ea typeface="XITS" panose="02000503000000000000" pitchFamily="2" charset="0"/>
            </a:endParaRPr>
          </a:p>
          <a:p>
            <a:r>
              <a:rPr lang="en-US" sz="2800">
                <a:solidFill>
                  <a:schemeClr val="bg2"/>
                </a:solidFill>
                <a:latin typeface="XITS" panose="02000503000000000000" pitchFamily="2" charset="0"/>
                <a:ea typeface="XITS" panose="02000503000000000000" pitchFamily="2" charset="0"/>
              </a:rPr>
              <a:t>Ft. Worth, TX</a:t>
            </a:r>
          </a:p>
          <a:p>
            <a:r>
              <a:rPr lang="en-US" sz="2800">
                <a:solidFill>
                  <a:schemeClr val="bg2"/>
                </a:solidFill>
                <a:latin typeface="XITS" panose="02000503000000000000" pitchFamily="2" charset="0"/>
                <a:ea typeface="XITS" panose="02000503000000000000" pitchFamily="2" charset="0"/>
              </a:rPr>
              <a:t>03/07/25</a:t>
            </a:r>
            <a:endParaRPr lang="en-US" sz="5400">
              <a:solidFill>
                <a:schemeClr val="bg2"/>
              </a:solidFill>
              <a:latin typeface="XITS" panose="02000503000000000000" pitchFamily="2" charset="0"/>
              <a:ea typeface="XITS" panose="02000503000000000000" pitchFamily="2" charset="0"/>
            </a:endParaRPr>
          </a:p>
        </p:txBody>
      </p:sp>
      <p:grpSp>
        <p:nvGrpSpPr>
          <p:cNvPr id="4" name="Group 3">
            <a:extLst>
              <a:ext uri="{FF2B5EF4-FFF2-40B4-BE49-F238E27FC236}">
                <a16:creationId xmlns:a16="http://schemas.microsoft.com/office/drawing/2014/main" id="{7EB28966-6448-FC00-C610-E31642DBCBD0}"/>
              </a:ext>
            </a:extLst>
          </p:cNvPr>
          <p:cNvGrpSpPr/>
          <p:nvPr/>
        </p:nvGrpSpPr>
        <p:grpSpPr>
          <a:xfrm>
            <a:off x="831276" y="4633243"/>
            <a:ext cx="13523406" cy="1951945"/>
            <a:chOff x="1676400" y="2988323"/>
            <a:chExt cx="8223086" cy="1186906"/>
          </a:xfrm>
        </p:grpSpPr>
        <p:sp>
          <p:nvSpPr>
            <p:cNvPr id="11" name="TextBox 10"/>
            <p:cNvSpPr txBox="1"/>
            <p:nvPr/>
          </p:nvSpPr>
          <p:spPr>
            <a:xfrm>
              <a:off x="5333998" y="3422700"/>
              <a:ext cx="4565488" cy="318151"/>
            </a:xfrm>
            <a:prstGeom prst="rect">
              <a:avLst/>
            </a:prstGeom>
            <a:noFill/>
          </p:spPr>
          <p:txBody>
            <a:bodyPr wrap="square" numCol="1" rtlCol="0">
              <a:spAutoFit/>
            </a:bodyPr>
            <a:lstStyle/>
            <a:p>
              <a:r>
                <a:rPr lang="en-US" sz="2800" dirty="0">
                  <a:solidFill>
                    <a:schemeClr val="bg2"/>
                  </a:solidFill>
                  <a:latin typeface="XITS" panose="02000503000000000000" pitchFamily="2" charset="0"/>
                  <a:ea typeface="XITS" panose="02000503000000000000" pitchFamily="2" charset="0"/>
                  <a:cs typeface="Gentona SemiBold" charset="0"/>
                </a:rPr>
                <a:t>James Fairbanks</a:t>
              </a:r>
              <a:r>
                <a:rPr lang="en-US" sz="2800" dirty="0">
                  <a:solidFill>
                    <a:schemeClr val="bg2"/>
                  </a:solidFill>
                  <a:latin typeface="XITS" panose="02000503000000000000" pitchFamily="2" charset="0"/>
                  <a:ea typeface="XITS" panose="02000503000000000000" pitchFamily="2" charset="0"/>
                  <a:cs typeface="Consolas" panose="020B0609020204030204" pitchFamily="49" charset="0"/>
                </a:rPr>
                <a:t>, Luke Morris, George </a:t>
              </a:r>
              <a:r>
                <a:rPr lang="en-US" sz="2800" dirty="0" err="1">
                  <a:solidFill>
                    <a:schemeClr val="bg2"/>
                  </a:solidFill>
                  <a:latin typeface="XITS" panose="02000503000000000000" pitchFamily="2" charset="0"/>
                  <a:ea typeface="XITS" panose="02000503000000000000" pitchFamily="2" charset="0"/>
                  <a:cs typeface="Consolas" panose="020B0609020204030204" pitchFamily="49" charset="0"/>
                </a:rPr>
                <a:t>Rauta</a:t>
              </a:r>
              <a:endParaRPr lang="en-US" sz="2800" dirty="0">
                <a:solidFill>
                  <a:schemeClr val="bg2"/>
                </a:solidFill>
                <a:latin typeface="XITS" panose="02000503000000000000" pitchFamily="2" charset="0"/>
                <a:ea typeface="XITS" panose="02000503000000000000" pitchFamily="2" charset="0"/>
                <a:cs typeface="Consolas" panose="020B0609020204030204" pitchFamily="49" charset="0"/>
              </a:endParaRPr>
            </a:p>
          </p:txBody>
        </p:sp>
        <p:pic>
          <p:nvPicPr>
            <p:cNvPr id="3" name="Picture 2">
              <a:extLst>
                <a:ext uri="{FF2B5EF4-FFF2-40B4-BE49-F238E27FC236}">
                  <a16:creationId xmlns:a16="http://schemas.microsoft.com/office/drawing/2014/main" id="{BED20FD9-3155-63F7-5656-711CBDD985DB}"/>
                </a:ext>
              </a:extLst>
            </p:cNvPr>
            <p:cNvPicPr>
              <a:picLocks noChangeAspect="1"/>
            </p:cNvPicPr>
            <p:nvPr/>
          </p:nvPicPr>
          <p:blipFill>
            <a:blip r:embed="rId4"/>
            <a:stretch>
              <a:fillRect/>
            </a:stretch>
          </p:blipFill>
          <p:spPr>
            <a:xfrm>
              <a:off x="1676400" y="2988323"/>
              <a:ext cx="3185697" cy="1186906"/>
            </a:xfrm>
            <a:prstGeom prst="rect">
              <a:avLst/>
            </a:prstGeom>
          </p:spPr>
        </p:pic>
      </p:grpSp>
    </p:spTree>
    <p:extLst>
      <p:ext uri="{BB962C8B-B14F-4D97-AF65-F5344CB8AC3E}">
        <p14:creationId xmlns:p14="http://schemas.microsoft.com/office/powerpoint/2010/main" val="181801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D5A21-F755-5877-8FF8-F5EBCDFF59F3}"/>
              </a:ext>
            </a:extLst>
          </p:cNvPr>
          <p:cNvSpPr>
            <a:spLocks noGrp="1"/>
          </p:cNvSpPr>
          <p:nvPr>
            <p:ph type="title"/>
          </p:nvPr>
        </p:nvSpPr>
        <p:spPr/>
        <p:txBody>
          <a:bodyPr/>
          <a:lstStyle/>
          <a:p>
            <a:r>
              <a:rPr lang="en-US" dirty="0"/>
              <a:t>Functoriality of De Rahm Complex</a:t>
            </a:r>
          </a:p>
        </p:txBody>
      </p:sp>
      <p:sp>
        <p:nvSpPr>
          <p:cNvPr id="6" name="Text Placeholder 5">
            <a:extLst>
              <a:ext uri="{FF2B5EF4-FFF2-40B4-BE49-F238E27FC236}">
                <a16:creationId xmlns:a16="http://schemas.microsoft.com/office/drawing/2014/main" id="{86C487E2-E38F-62A3-1513-B4B8385652DA}"/>
              </a:ext>
            </a:extLst>
          </p:cNvPr>
          <p:cNvSpPr>
            <a:spLocks noGrp="1"/>
          </p:cNvSpPr>
          <p:nvPr>
            <p:ph type="body" idx="1"/>
          </p:nvPr>
        </p:nvSpPr>
        <p:spPr>
          <a:xfrm>
            <a:off x="6197600" y="4114800"/>
            <a:ext cx="8432800" cy="3872730"/>
          </a:xfrm>
        </p:spPr>
        <p:txBody>
          <a:bodyPr>
            <a:normAutofit/>
          </a:bodyPr>
          <a:lstStyle/>
          <a:p>
            <a:r>
              <a:rPr lang="en-US" dirty="0"/>
              <a:t>Continuous maps between spaces induce pushforwards and pullbacks of forms </a:t>
            </a:r>
          </a:p>
          <a:p>
            <a:r>
              <a:rPr lang="en-US" dirty="0"/>
              <a:t>Discretized: Geometric Morphisms of Simplicial Sets induce prolongation and relaxation linear maps </a:t>
            </a:r>
          </a:p>
          <a:p>
            <a:r>
              <a:rPr lang="en-US" dirty="0"/>
              <a:t>Multigrid!</a:t>
            </a:r>
          </a:p>
        </p:txBody>
      </p:sp>
      <p:sp>
        <p:nvSpPr>
          <p:cNvPr id="4" name="Slide Number Placeholder 3">
            <a:extLst>
              <a:ext uri="{FF2B5EF4-FFF2-40B4-BE49-F238E27FC236}">
                <a16:creationId xmlns:a16="http://schemas.microsoft.com/office/drawing/2014/main" id="{72386DC9-BB39-3741-215C-AD6CACC5E22A}"/>
              </a:ext>
            </a:extLst>
          </p:cNvPr>
          <p:cNvSpPr>
            <a:spLocks noGrp="1"/>
          </p:cNvSpPr>
          <p:nvPr>
            <p:ph type="sldNum" idx="12"/>
          </p:nvPr>
        </p:nvSpPr>
        <p:spPr/>
        <p:txBody>
          <a:bodyPr/>
          <a:lstStyle/>
          <a:p>
            <a:fld id="{00000000-1234-1234-1234-123412341234}" type="slidenum">
              <a:rPr lang="en-US" smtClean="0"/>
              <a:pPr/>
              <a:t>10</a:t>
            </a:fld>
            <a:endParaRPr lang="en-US"/>
          </a:p>
        </p:txBody>
      </p:sp>
      <p:pic>
        <p:nvPicPr>
          <p:cNvPr id="7" name="Picture 6">
            <a:extLst>
              <a:ext uri="{FF2B5EF4-FFF2-40B4-BE49-F238E27FC236}">
                <a16:creationId xmlns:a16="http://schemas.microsoft.com/office/drawing/2014/main" id="{64AF287E-CE51-B033-6709-7ECAD7FE9AC8}"/>
              </a:ext>
            </a:extLst>
          </p:cNvPr>
          <p:cNvPicPr>
            <a:picLocks noChangeAspect="1"/>
          </p:cNvPicPr>
          <p:nvPr/>
        </p:nvPicPr>
        <p:blipFill>
          <a:blip r:embed="rId2"/>
          <a:srcRect l="15555" t="9527" r="10623" b="10415"/>
          <a:stretch/>
        </p:blipFill>
        <p:spPr>
          <a:xfrm>
            <a:off x="1631950" y="4406900"/>
            <a:ext cx="3835400" cy="3124200"/>
          </a:xfrm>
          <a:prstGeom prst="rect">
            <a:avLst/>
          </a:prstGeom>
        </p:spPr>
      </p:pic>
      <p:pic>
        <p:nvPicPr>
          <p:cNvPr id="8" name="Picture 7">
            <a:extLst>
              <a:ext uri="{FF2B5EF4-FFF2-40B4-BE49-F238E27FC236}">
                <a16:creationId xmlns:a16="http://schemas.microsoft.com/office/drawing/2014/main" id="{B62FF577-DD55-D814-F07F-7357F0C0B150}"/>
              </a:ext>
            </a:extLst>
          </p:cNvPr>
          <p:cNvPicPr>
            <a:picLocks noChangeAspect="1"/>
          </p:cNvPicPr>
          <p:nvPr/>
        </p:nvPicPr>
        <p:blipFill>
          <a:blip r:embed="rId3"/>
          <a:srcRect l="13923" t="9677" r="10550" b="8859"/>
          <a:stretch/>
        </p:blipFill>
        <p:spPr>
          <a:xfrm>
            <a:off x="1676400" y="939800"/>
            <a:ext cx="3746500" cy="3035300"/>
          </a:xfrm>
          <a:prstGeom prst="rect">
            <a:avLst/>
          </a:prstGeom>
        </p:spPr>
      </p:pic>
      <p:pic>
        <p:nvPicPr>
          <p:cNvPr id="9" name="Picture 8">
            <a:extLst>
              <a:ext uri="{FF2B5EF4-FFF2-40B4-BE49-F238E27FC236}">
                <a16:creationId xmlns:a16="http://schemas.microsoft.com/office/drawing/2014/main" id="{3FD4DDD1-3AAB-C099-3BE2-2F242319CE77}"/>
              </a:ext>
            </a:extLst>
          </p:cNvPr>
          <p:cNvPicPr>
            <a:picLocks noChangeAspect="1"/>
          </p:cNvPicPr>
          <p:nvPr/>
        </p:nvPicPr>
        <p:blipFill>
          <a:blip r:embed="rId4"/>
          <a:stretch>
            <a:fillRect/>
          </a:stretch>
        </p:blipFill>
        <p:spPr>
          <a:xfrm>
            <a:off x="6299200" y="1321568"/>
            <a:ext cx="7772400" cy="2551163"/>
          </a:xfrm>
          <a:prstGeom prst="rect">
            <a:avLst/>
          </a:prstGeom>
        </p:spPr>
      </p:pic>
      <p:pic>
        <p:nvPicPr>
          <p:cNvPr id="11" name="Picture 10">
            <a:extLst>
              <a:ext uri="{FF2B5EF4-FFF2-40B4-BE49-F238E27FC236}">
                <a16:creationId xmlns:a16="http://schemas.microsoft.com/office/drawing/2014/main" id="{E879D3CE-B663-C2A4-252A-C6B9FA128319}"/>
              </a:ext>
            </a:extLst>
          </p:cNvPr>
          <p:cNvPicPr>
            <a:picLocks noChangeAspect="1"/>
          </p:cNvPicPr>
          <p:nvPr/>
        </p:nvPicPr>
        <p:blipFill>
          <a:blip r:embed="rId5"/>
          <a:stretch>
            <a:fillRect/>
          </a:stretch>
        </p:blipFill>
        <p:spPr>
          <a:xfrm>
            <a:off x="619128" y="2196118"/>
            <a:ext cx="818139" cy="4192964"/>
          </a:xfrm>
          <a:prstGeom prst="rect">
            <a:avLst/>
          </a:prstGeom>
        </p:spPr>
      </p:pic>
    </p:spTree>
    <p:extLst>
      <p:ext uri="{BB962C8B-B14F-4D97-AF65-F5344CB8AC3E}">
        <p14:creationId xmlns:p14="http://schemas.microsoft.com/office/powerpoint/2010/main" val="3725484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93C3-64F9-BB0B-C28D-DC09003BA7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7904C7-659E-482E-5BFD-BB01C7C35CCD}"/>
              </a:ext>
            </a:extLst>
          </p:cNvPr>
          <p:cNvSpPr>
            <a:spLocks noGrp="1"/>
          </p:cNvSpPr>
          <p:nvPr>
            <p:ph type="title"/>
          </p:nvPr>
        </p:nvSpPr>
        <p:spPr/>
        <p:txBody>
          <a:bodyPr/>
          <a:lstStyle/>
          <a:p>
            <a:r>
              <a:rPr lang="en-US"/>
              <a:t>Geometric Multigrid Using Generic Subdivision</a:t>
            </a:r>
          </a:p>
        </p:txBody>
      </p:sp>
      <p:sp>
        <p:nvSpPr>
          <p:cNvPr id="4" name="Slide Number Placeholder 3">
            <a:extLst>
              <a:ext uri="{FF2B5EF4-FFF2-40B4-BE49-F238E27FC236}">
                <a16:creationId xmlns:a16="http://schemas.microsoft.com/office/drawing/2014/main" id="{38179B43-11C1-8C02-BA9E-01C5A6CF60BD}"/>
              </a:ext>
            </a:extLst>
          </p:cNvPr>
          <p:cNvSpPr>
            <a:spLocks noGrp="1"/>
          </p:cNvSpPr>
          <p:nvPr>
            <p:ph type="sldNum" idx="12"/>
          </p:nvPr>
        </p:nvSpPr>
        <p:spPr/>
        <p:txBody>
          <a:bodyPr/>
          <a:lstStyle/>
          <a:p>
            <a:fld id="{00000000-1234-1234-1234-123412341234}" type="slidenum">
              <a:rPr lang="en-US" smtClean="0"/>
              <a:pPr/>
              <a:t>11</a:t>
            </a:fld>
            <a:endParaRPr lang="en-US"/>
          </a:p>
        </p:txBody>
      </p:sp>
      <p:grpSp>
        <p:nvGrpSpPr>
          <p:cNvPr id="28" name="Group 27">
            <a:extLst>
              <a:ext uri="{FF2B5EF4-FFF2-40B4-BE49-F238E27FC236}">
                <a16:creationId xmlns:a16="http://schemas.microsoft.com/office/drawing/2014/main" id="{BC6A00D0-A697-A4DB-BC30-44DAAB7F3570}"/>
              </a:ext>
            </a:extLst>
          </p:cNvPr>
          <p:cNvGrpSpPr/>
          <p:nvPr/>
        </p:nvGrpSpPr>
        <p:grpSpPr>
          <a:xfrm>
            <a:off x="31831" y="1189984"/>
            <a:ext cx="14249286" cy="2949887"/>
            <a:chOff x="0" y="737004"/>
            <a:chExt cx="14249286" cy="2949887"/>
          </a:xfrm>
        </p:grpSpPr>
        <p:pic>
          <p:nvPicPr>
            <p:cNvPr id="16" name="Picture 15">
              <a:extLst>
                <a:ext uri="{FF2B5EF4-FFF2-40B4-BE49-F238E27FC236}">
                  <a16:creationId xmlns:a16="http://schemas.microsoft.com/office/drawing/2014/main" id="{EA86C4CF-A930-902A-A95E-7E5586DD3451}"/>
                </a:ext>
              </a:extLst>
            </p:cNvPr>
            <p:cNvPicPr>
              <a:picLocks noChangeAspect="1"/>
            </p:cNvPicPr>
            <p:nvPr/>
          </p:nvPicPr>
          <p:blipFill>
            <a:blip r:embed="rId3"/>
            <a:stretch>
              <a:fillRect/>
            </a:stretch>
          </p:blipFill>
          <p:spPr>
            <a:xfrm>
              <a:off x="10345863" y="754986"/>
              <a:ext cx="3903423" cy="2931905"/>
            </a:xfrm>
            <a:prstGeom prst="rect">
              <a:avLst/>
            </a:prstGeom>
          </p:spPr>
        </p:pic>
        <p:pic>
          <p:nvPicPr>
            <p:cNvPr id="18" name="Picture 17">
              <a:extLst>
                <a:ext uri="{FF2B5EF4-FFF2-40B4-BE49-F238E27FC236}">
                  <a16:creationId xmlns:a16="http://schemas.microsoft.com/office/drawing/2014/main" id="{AA5BE30B-E041-2C75-43DA-95912323F4F0}"/>
                </a:ext>
              </a:extLst>
            </p:cNvPr>
            <p:cNvPicPr>
              <a:picLocks noChangeAspect="1"/>
            </p:cNvPicPr>
            <p:nvPr/>
          </p:nvPicPr>
          <p:blipFill>
            <a:blip r:embed="rId4"/>
            <a:stretch>
              <a:fillRect/>
            </a:stretch>
          </p:blipFill>
          <p:spPr>
            <a:xfrm>
              <a:off x="6801887" y="754986"/>
              <a:ext cx="3903423" cy="2931905"/>
            </a:xfrm>
            <a:prstGeom prst="rect">
              <a:avLst/>
            </a:prstGeom>
          </p:spPr>
        </p:pic>
        <p:pic>
          <p:nvPicPr>
            <p:cNvPr id="20" name="Picture 19">
              <a:extLst>
                <a:ext uri="{FF2B5EF4-FFF2-40B4-BE49-F238E27FC236}">
                  <a16:creationId xmlns:a16="http://schemas.microsoft.com/office/drawing/2014/main" id="{77DF7EAE-2CA1-7C88-E47F-5BFC58992925}"/>
                </a:ext>
              </a:extLst>
            </p:cNvPr>
            <p:cNvPicPr>
              <a:picLocks noChangeAspect="1"/>
            </p:cNvPicPr>
            <p:nvPr/>
          </p:nvPicPr>
          <p:blipFill>
            <a:blip r:embed="rId5"/>
            <a:stretch>
              <a:fillRect/>
            </a:stretch>
          </p:blipFill>
          <p:spPr>
            <a:xfrm>
              <a:off x="3405518" y="737004"/>
              <a:ext cx="3903423" cy="2931905"/>
            </a:xfrm>
            <a:prstGeom prst="rect">
              <a:avLst/>
            </a:prstGeom>
          </p:spPr>
        </p:pic>
        <p:pic>
          <p:nvPicPr>
            <p:cNvPr id="22" name="Picture 21">
              <a:extLst>
                <a:ext uri="{FF2B5EF4-FFF2-40B4-BE49-F238E27FC236}">
                  <a16:creationId xmlns:a16="http://schemas.microsoft.com/office/drawing/2014/main" id="{34F367FA-F291-FB6E-809A-DCB2E397AFE0}"/>
                </a:ext>
              </a:extLst>
            </p:cNvPr>
            <p:cNvPicPr>
              <a:picLocks noChangeAspect="1"/>
            </p:cNvPicPr>
            <p:nvPr/>
          </p:nvPicPr>
          <p:blipFill>
            <a:blip r:embed="rId6"/>
            <a:stretch>
              <a:fillRect/>
            </a:stretch>
          </p:blipFill>
          <p:spPr>
            <a:xfrm>
              <a:off x="0" y="737004"/>
              <a:ext cx="3903423" cy="2931905"/>
            </a:xfrm>
            <a:prstGeom prst="rect">
              <a:avLst/>
            </a:prstGeom>
          </p:spPr>
        </p:pic>
      </p:grpSp>
      <p:grpSp>
        <p:nvGrpSpPr>
          <p:cNvPr id="27" name="Group 26">
            <a:extLst>
              <a:ext uri="{FF2B5EF4-FFF2-40B4-BE49-F238E27FC236}">
                <a16:creationId xmlns:a16="http://schemas.microsoft.com/office/drawing/2014/main" id="{1F62FEBF-EAA7-A5EB-26A7-CFD824888D41}"/>
              </a:ext>
            </a:extLst>
          </p:cNvPr>
          <p:cNvGrpSpPr/>
          <p:nvPr/>
        </p:nvGrpSpPr>
        <p:grpSpPr>
          <a:xfrm>
            <a:off x="0" y="4756622"/>
            <a:ext cx="14249286" cy="2949886"/>
            <a:chOff x="0" y="3650927"/>
            <a:chExt cx="14249286" cy="2949886"/>
          </a:xfrm>
        </p:grpSpPr>
        <p:pic>
          <p:nvPicPr>
            <p:cNvPr id="23" name="Picture 22">
              <a:extLst>
                <a:ext uri="{FF2B5EF4-FFF2-40B4-BE49-F238E27FC236}">
                  <a16:creationId xmlns:a16="http://schemas.microsoft.com/office/drawing/2014/main" id="{46678E00-D306-6FEA-5E42-85620A99503D}"/>
                </a:ext>
              </a:extLst>
            </p:cNvPr>
            <p:cNvPicPr>
              <a:picLocks noChangeAspect="1"/>
            </p:cNvPicPr>
            <p:nvPr/>
          </p:nvPicPr>
          <p:blipFill>
            <a:blip r:embed="rId7"/>
            <a:srcRect/>
            <a:stretch/>
          </p:blipFill>
          <p:spPr>
            <a:xfrm>
              <a:off x="10345863" y="3668909"/>
              <a:ext cx="3903423" cy="2931904"/>
            </a:xfrm>
            <a:prstGeom prst="rect">
              <a:avLst/>
            </a:prstGeom>
          </p:spPr>
        </p:pic>
        <p:pic>
          <p:nvPicPr>
            <p:cNvPr id="24" name="Picture 23">
              <a:extLst>
                <a:ext uri="{FF2B5EF4-FFF2-40B4-BE49-F238E27FC236}">
                  <a16:creationId xmlns:a16="http://schemas.microsoft.com/office/drawing/2014/main" id="{7ED19F6F-6E95-68B7-E1D7-27BC490F75C8}"/>
                </a:ext>
              </a:extLst>
            </p:cNvPr>
            <p:cNvPicPr>
              <a:picLocks noChangeAspect="1"/>
            </p:cNvPicPr>
            <p:nvPr/>
          </p:nvPicPr>
          <p:blipFill>
            <a:blip r:embed="rId8"/>
            <a:srcRect/>
            <a:stretch/>
          </p:blipFill>
          <p:spPr>
            <a:xfrm>
              <a:off x="6801887" y="3668909"/>
              <a:ext cx="3903423" cy="2931904"/>
            </a:xfrm>
            <a:prstGeom prst="rect">
              <a:avLst/>
            </a:prstGeom>
          </p:spPr>
        </p:pic>
        <p:pic>
          <p:nvPicPr>
            <p:cNvPr id="25" name="Picture 24">
              <a:extLst>
                <a:ext uri="{FF2B5EF4-FFF2-40B4-BE49-F238E27FC236}">
                  <a16:creationId xmlns:a16="http://schemas.microsoft.com/office/drawing/2014/main" id="{303C2901-EAFE-8A7E-B4D7-3221F47ED6C0}"/>
                </a:ext>
              </a:extLst>
            </p:cNvPr>
            <p:cNvPicPr>
              <a:picLocks noChangeAspect="1"/>
            </p:cNvPicPr>
            <p:nvPr/>
          </p:nvPicPr>
          <p:blipFill>
            <a:blip r:embed="rId9"/>
            <a:srcRect/>
            <a:stretch/>
          </p:blipFill>
          <p:spPr>
            <a:xfrm>
              <a:off x="3405518" y="3650927"/>
              <a:ext cx="3903423" cy="2931904"/>
            </a:xfrm>
            <a:prstGeom prst="rect">
              <a:avLst/>
            </a:prstGeom>
          </p:spPr>
        </p:pic>
        <p:pic>
          <p:nvPicPr>
            <p:cNvPr id="26" name="Picture 25">
              <a:extLst>
                <a:ext uri="{FF2B5EF4-FFF2-40B4-BE49-F238E27FC236}">
                  <a16:creationId xmlns:a16="http://schemas.microsoft.com/office/drawing/2014/main" id="{FACC5FCE-9C9F-FCB0-2D00-D3640969597A}"/>
                </a:ext>
              </a:extLst>
            </p:cNvPr>
            <p:cNvPicPr>
              <a:picLocks noChangeAspect="1"/>
            </p:cNvPicPr>
            <p:nvPr/>
          </p:nvPicPr>
          <p:blipFill>
            <a:blip r:embed="rId10"/>
            <a:srcRect/>
            <a:stretch/>
          </p:blipFill>
          <p:spPr>
            <a:xfrm>
              <a:off x="0" y="3650927"/>
              <a:ext cx="3903423" cy="2931904"/>
            </a:xfrm>
            <a:prstGeom prst="rect">
              <a:avLst/>
            </a:prstGeom>
          </p:spPr>
        </p:pic>
      </p:grpSp>
    </p:spTree>
    <p:extLst>
      <p:ext uri="{BB962C8B-B14F-4D97-AF65-F5344CB8AC3E}">
        <p14:creationId xmlns:p14="http://schemas.microsoft.com/office/powerpoint/2010/main" val="158747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FDA6-4BFD-145B-0BF9-AFE045723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E8861A-2B71-F19F-BD7E-DEE63A45E828}"/>
              </a:ext>
            </a:extLst>
          </p:cNvPr>
          <p:cNvSpPr>
            <a:spLocks noGrp="1"/>
          </p:cNvSpPr>
          <p:nvPr>
            <p:ph type="title"/>
          </p:nvPr>
        </p:nvSpPr>
        <p:spPr/>
        <p:txBody>
          <a:bodyPr/>
          <a:lstStyle/>
          <a:p>
            <a:r>
              <a:rPr lang="en-US"/>
              <a:t>Convergence Results</a:t>
            </a:r>
          </a:p>
        </p:txBody>
      </p:sp>
      <p:sp>
        <p:nvSpPr>
          <p:cNvPr id="4" name="Slide Number Placeholder 3">
            <a:extLst>
              <a:ext uri="{FF2B5EF4-FFF2-40B4-BE49-F238E27FC236}">
                <a16:creationId xmlns:a16="http://schemas.microsoft.com/office/drawing/2014/main" id="{CEE393D5-9AD3-6224-0FF5-2955FDC39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10" name="Text Placeholder 2">
            <a:extLst>
              <a:ext uri="{FF2B5EF4-FFF2-40B4-BE49-F238E27FC236}">
                <a16:creationId xmlns:a16="http://schemas.microsoft.com/office/drawing/2014/main" id="{F40F9E26-3A36-88B9-AF11-46C224608F17}"/>
              </a:ext>
            </a:extLst>
          </p:cNvPr>
          <p:cNvSpPr txBox="1">
            <a:spLocks/>
          </p:cNvSpPr>
          <p:nvPr/>
        </p:nvSpPr>
        <p:spPr>
          <a:xfrm>
            <a:off x="454028" y="6362569"/>
            <a:ext cx="13192491" cy="1563014"/>
          </a:xfrm>
          <a:prstGeom prst="rect">
            <a:avLst/>
          </a:prstGeom>
          <a:noFill/>
          <a:ln>
            <a:no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r>
              <a:rPr lang="en-US" dirty="0" err="1">
                <a:latin typeface="XITS"/>
                <a:ea typeface="XITS" panose="02000503000000000000" pitchFamily="2" charset="0"/>
              </a:rPr>
              <a:t>Decapodes</a:t>
            </a:r>
            <a:r>
              <a:rPr lang="en-US" dirty="0">
                <a:latin typeface="XITS"/>
                <a:ea typeface="XITS" panose="02000503000000000000" pitchFamily="2" charset="0"/>
              </a:rPr>
              <a:t> supports arbitrary geometric maps for the levels of the multigrid</a:t>
            </a:r>
          </a:p>
          <a:p>
            <a:r>
              <a:rPr lang="en-US" dirty="0">
                <a:latin typeface="XITS"/>
                <a:ea typeface="XITS" panose="02000503000000000000" pitchFamily="2" charset="0"/>
              </a:rPr>
              <a:t>Binary and Cubic subdivision schemes behave well on our test problems</a:t>
            </a:r>
            <a:endParaRPr lang="en-US" dirty="0">
              <a:latin typeface="XITS" panose="02000503000000000000" pitchFamily="2" charset="0"/>
              <a:ea typeface="XITS" panose="02000503000000000000" pitchFamily="2" charset="0"/>
            </a:endParaRPr>
          </a:p>
        </p:txBody>
      </p:sp>
      <p:grpSp>
        <p:nvGrpSpPr>
          <p:cNvPr id="2" name="Group 1">
            <a:extLst>
              <a:ext uri="{FF2B5EF4-FFF2-40B4-BE49-F238E27FC236}">
                <a16:creationId xmlns:a16="http://schemas.microsoft.com/office/drawing/2014/main" id="{D0049671-54D5-467C-C5F4-9820A5BCF441}"/>
              </a:ext>
            </a:extLst>
          </p:cNvPr>
          <p:cNvGrpSpPr/>
          <p:nvPr/>
        </p:nvGrpSpPr>
        <p:grpSpPr>
          <a:xfrm>
            <a:off x="1462829" y="575001"/>
            <a:ext cx="12002577" cy="5792125"/>
            <a:chOff x="338627" y="682728"/>
            <a:chExt cx="9453879" cy="4548234"/>
          </a:xfrm>
        </p:grpSpPr>
        <p:pic>
          <p:nvPicPr>
            <p:cNvPr id="14" name="Graphic 13">
              <a:extLst>
                <a:ext uri="{FF2B5EF4-FFF2-40B4-BE49-F238E27FC236}">
                  <a16:creationId xmlns:a16="http://schemas.microsoft.com/office/drawing/2014/main" id="{428FD477-37F3-92FB-BC9A-733488F5EC28}"/>
                </a:ext>
              </a:extLst>
            </p:cNvPr>
            <p:cNvPicPr>
              <a:picLocks noChangeAspect="1"/>
            </p:cNvPicPr>
            <p:nvPr/>
          </p:nvPicPr>
          <p:blipFill>
            <a:blip r:embed="rId3"/>
            <a:srcRect/>
            <a:stretch/>
          </p:blipFill>
          <p:spPr>
            <a:xfrm>
              <a:off x="338627" y="682728"/>
              <a:ext cx="6073923" cy="4548234"/>
            </a:xfrm>
            <a:prstGeom prst="rect">
              <a:avLst/>
            </a:prstGeom>
          </p:spPr>
        </p:pic>
        <p:pic>
          <p:nvPicPr>
            <p:cNvPr id="6" name="Picture 5">
              <a:extLst>
                <a:ext uri="{FF2B5EF4-FFF2-40B4-BE49-F238E27FC236}">
                  <a16:creationId xmlns:a16="http://schemas.microsoft.com/office/drawing/2014/main" id="{F826F357-4704-7C68-CB5F-4F6497B0CBE9}"/>
                </a:ext>
              </a:extLst>
            </p:cNvPr>
            <p:cNvPicPr>
              <a:picLocks noChangeAspect="1"/>
            </p:cNvPicPr>
            <p:nvPr/>
          </p:nvPicPr>
          <p:blipFill>
            <a:blip r:embed="rId4"/>
            <a:srcRect/>
            <a:stretch/>
          </p:blipFill>
          <p:spPr>
            <a:xfrm>
              <a:off x="3723367" y="682730"/>
              <a:ext cx="6069139" cy="4544653"/>
            </a:xfrm>
            <a:prstGeom prst="rect">
              <a:avLst/>
            </a:prstGeom>
          </p:spPr>
        </p:pic>
      </p:grpSp>
    </p:spTree>
    <p:extLst>
      <p:ext uri="{BB962C8B-B14F-4D97-AF65-F5344CB8AC3E}">
        <p14:creationId xmlns:p14="http://schemas.microsoft.com/office/powerpoint/2010/main" val="352348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9735-33B2-B9B1-A11B-EEA9E4F8ED0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A939D7-E762-1B84-72D5-3A99F186272E}"/>
              </a:ext>
            </a:extLst>
          </p:cNvPr>
          <p:cNvSpPr>
            <a:spLocks noGrp="1"/>
          </p:cNvSpPr>
          <p:nvPr>
            <p:ph type="title"/>
          </p:nvPr>
        </p:nvSpPr>
        <p:spPr/>
        <p:txBody>
          <a:bodyPr/>
          <a:lstStyle/>
          <a:p>
            <a:r>
              <a:rPr lang="en-US"/>
              <a:t>Runtime Improvement in Upstream Solvers</a:t>
            </a:r>
          </a:p>
        </p:txBody>
      </p:sp>
      <p:sp>
        <p:nvSpPr>
          <p:cNvPr id="4" name="Slide Number Placeholder 3">
            <a:extLst>
              <a:ext uri="{FF2B5EF4-FFF2-40B4-BE49-F238E27FC236}">
                <a16:creationId xmlns:a16="http://schemas.microsoft.com/office/drawing/2014/main" id="{2839C508-7822-6566-E48F-964DF0F56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10" name="Text Placeholder 2">
            <a:extLst>
              <a:ext uri="{FF2B5EF4-FFF2-40B4-BE49-F238E27FC236}">
                <a16:creationId xmlns:a16="http://schemas.microsoft.com/office/drawing/2014/main" id="{1544F48F-9601-A3B6-BB75-A5BB54F54039}"/>
              </a:ext>
            </a:extLst>
          </p:cNvPr>
          <p:cNvSpPr txBox="1">
            <a:spLocks/>
          </p:cNvSpPr>
          <p:nvPr/>
        </p:nvSpPr>
        <p:spPr>
          <a:xfrm>
            <a:off x="454028" y="4717774"/>
            <a:ext cx="13476285" cy="342688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endParaRPr lang="en-US" sz="2800" dirty="0">
              <a:latin typeface="XITS"/>
              <a:ea typeface="XITS" panose="02000503000000000000" pitchFamily="2" charset="0"/>
            </a:endParaRPr>
          </a:p>
          <a:p>
            <a:r>
              <a:rPr lang="en-US" sz="2800" dirty="0">
                <a:latin typeface="XITS"/>
                <a:ea typeface="XITS" panose="02000503000000000000" pitchFamily="2" charset="0"/>
              </a:rPr>
              <a:t>NV = </a:t>
            </a:r>
            <a:r>
              <a:rPr lang="en-US" sz="2800" b="0" u="none" strike="noStrike" noProof="0" dirty="0">
                <a:latin typeface="XITS" panose="02000503000000000000" pitchFamily="2" charset="0"/>
                <a:ea typeface="XITS" panose="02000503000000000000" pitchFamily="2" charset="0"/>
              </a:rPr>
              <a:t>2,362,369, </a:t>
            </a:r>
            <a:r>
              <a:rPr lang="en-US" sz="2800" dirty="0">
                <a:latin typeface="XITS"/>
                <a:ea typeface="XITS" panose="02000503000000000000" pitchFamily="2" charset="0"/>
              </a:rPr>
              <a:t>Sparsity: </a:t>
            </a:r>
            <a:r>
              <a:rPr lang="en-US" sz="2800" dirty="0">
                <a:latin typeface="XITS"/>
              </a:rPr>
              <a:t>~7 </a:t>
            </a:r>
            <a:r>
              <a:rPr lang="en-US" sz="2800" dirty="0" err="1">
                <a:latin typeface="XITS"/>
              </a:rPr>
              <a:t>nnz</a:t>
            </a:r>
            <a:r>
              <a:rPr lang="en-US" sz="2800" dirty="0">
                <a:latin typeface="XITS"/>
              </a:rPr>
              <a:t>/row</a:t>
            </a:r>
            <a:endParaRPr lang="en-US" sz="2800" dirty="0">
              <a:latin typeface="XITS"/>
              <a:ea typeface="XITS" panose="02000503000000000000" pitchFamily="2" charset="0"/>
            </a:endParaRPr>
          </a:p>
          <a:p>
            <a:r>
              <a:rPr lang="en-US" sz="2800" dirty="0">
                <a:latin typeface="XITS"/>
                <a:ea typeface="XITS" panose="02000503000000000000" pitchFamily="2" charset="0"/>
              </a:rPr>
              <a:t>Direct Factorization: LU took 39.854 seconds and 6.72 GiB</a:t>
            </a:r>
            <a:endParaRPr lang="en-US" sz="2800" dirty="0"/>
          </a:p>
          <a:p>
            <a:r>
              <a:rPr lang="en-US" sz="2800" dirty="0">
                <a:latin typeface="XITS"/>
                <a:ea typeface="XITS" panose="02000503000000000000" pitchFamily="2" charset="0"/>
              </a:rPr>
              <a:t>CG with ILU0: factorization took 47.260 seconds and 17.60 GiB</a:t>
            </a:r>
          </a:p>
          <a:p>
            <a:r>
              <a:rPr lang="en-US" sz="2800" dirty="0">
                <a:latin typeface="XITS"/>
                <a:ea typeface="XITS" panose="02000503000000000000" pitchFamily="2" charset="0"/>
              </a:rPr>
              <a:t>Multigrid: (5 w-cycles, 3 steps of (pre/post)smoothing)</a:t>
            </a:r>
          </a:p>
          <a:p>
            <a:r>
              <a:rPr lang="en-US" sz="2800" dirty="0">
                <a:latin typeface="XITS"/>
                <a:ea typeface="XITS" panose="02000503000000000000" pitchFamily="2" charset="0"/>
              </a:rPr>
              <a:t>CG Multigrid: (2 w-cycles, 3 steps of (pre/post)smoothing)</a:t>
            </a:r>
          </a:p>
          <a:p>
            <a:endParaRPr lang="en-US" sz="2800" dirty="0">
              <a:latin typeface="XITS" panose="02000503000000000000" pitchFamily="2" charset="0"/>
              <a:ea typeface="XITS" panose="02000503000000000000" pitchFamily="2" charset="0"/>
            </a:endParaRPr>
          </a:p>
        </p:txBody>
      </p:sp>
      <p:graphicFrame>
        <p:nvGraphicFramePr>
          <p:cNvPr id="2" name="Table 1">
            <a:extLst>
              <a:ext uri="{FF2B5EF4-FFF2-40B4-BE49-F238E27FC236}">
                <a16:creationId xmlns:a16="http://schemas.microsoft.com/office/drawing/2014/main" id="{06346A5B-8396-E793-9712-B8FD92FBE3C1}"/>
              </a:ext>
            </a:extLst>
          </p:cNvPr>
          <p:cNvGraphicFramePr>
            <a:graphicFrameLocks noGrp="1"/>
          </p:cNvGraphicFramePr>
          <p:nvPr>
            <p:extLst>
              <p:ext uri="{D42A27DB-BD31-4B8C-83A1-F6EECF244321}">
                <p14:modId xmlns:p14="http://schemas.microsoft.com/office/powerpoint/2010/main" val="25846485"/>
              </p:ext>
            </p:extLst>
          </p:nvPr>
        </p:nvGraphicFramePr>
        <p:xfrm>
          <a:off x="598660" y="1021961"/>
          <a:ext cx="13433079" cy="3634128"/>
        </p:xfrm>
        <a:graphic>
          <a:graphicData uri="http://schemas.openxmlformats.org/drawingml/2006/table">
            <a:tbl>
              <a:tblPr firstRow="1" bandRow="1">
                <a:tableStyleId>{93296810-A885-4BE3-A3E7-6D5BEEA58F35}</a:tableStyleId>
              </a:tblPr>
              <a:tblGrid>
                <a:gridCol w="1269897">
                  <a:extLst>
                    <a:ext uri="{9D8B030D-6E8A-4147-A177-3AD203B41FA5}">
                      <a16:colId xmlns:a16="http://schemas.microsoft.com/office/drawing/2014/main" val="13124086"/>
                    </a:ext>
                  </a:extLst>
                </a:gridCol>
                <a:gridCol w="1417982">
                  <a:extLst>
                    <a:ext uri="{9D8B030D-6E8A-4147-A177-3AD203B41FA5}">
                      <a16:colId xmlns:a16="http://schemas.microsoft.com/office/drawing/2014/main" val="1113909124"/>
                    </a:ext>
                  </a:extLst>
                </a:gridCol>
                <a:gridCol w="1603513">
                  <a:extLst>
                    <a:ext uri="{9D8B030D-6E8A-4147-A177-3AD203B41FA5}">
                      <a16:colId xmlns:a16="http://schemas.microsoft.com/office/drawing/2014/main" val="3087971189"/>
                    </a:ext>
                  </a:extLst>
                </a:gridCol>
                <a:gridCol w="1868557">
                  <a:extLst>
                    <a:ext uri="{9D8B030D-6E8A-4147-A177-3AD203B41FA5}">
                      <a16:colId xmlns:a16="http://schemas.microsoft.com/office/drawing/2014/main" val="2939415722"/>
                    </a:ext>
                  </a:extLst>
                </a:gridCol>
                <a:gridCol w="1444487">
                  <a:extLst>
                    <a:ext uri="{9D8B030D-6E8A-4147-A177-3AD203B41FA5}">
                      <a16:colId xmlns:a16="http://schemas.microsoft.com/office/drawing/2014/main" val="3753734228"/>
                    </a:ext>
                  </a:extLst>
                </a:gridCol>
                <a:gridCol w="1152939">
                  <a:extLst>
                    <a:ext uri="{9D8B030D-6E8A-4147-A177-3AD203B41FA5}">
                      <a16:colId xmlns:a16="http://schemas.microsoft.com/office/drawing/2014/main" val="2552920559"/>
                    </a:ext>
                  </a:extLst>
                </a:gridCol>
                <a:gridCol w="1590261">
                  <a:extLst>
                    <a:ext uri="{9D8B030D-6E8A-4147-A177-3AD203B41FA5}">
                      <a16:colId xmlns:a16="http://schemas.microsoft.com/office/drawing/2014/main" val="542507682"/>
                    </a:ext>
                  </a:extLst>
                </a:gridCol>
                <a:gridCol w="1099930">
                  <a:extLst>
                    <a:ext uri="{9D8B030D-6E8A-4147-A177-3AD203B41FA5}">
                      <a16:colId xmlns:a16="http://schemas.microsoft.com/office/drawing/2014/main" val="2992612185"/>
                    </a:ext>
                  </a:extLst>
                </a:gridCol>
                <a:gridCol w="1985513">
                  <a:extLst>
                    <a:ext uri="{9D8B030D-6E8A-4147-A177-3AD203B41FA5}">
                      <a16:colId xmlns:a16="http://schemas.microsoft.com/office/drawing/2014/main" val="1378873248"/>
                    </a:ext>
                  </a:extLst>
                </a:gridCol>
              </a:tblGrid>
              <a:tr h="791880">
                <a:tc>
                  <a:txBody>
                    <a:bodyPr/>
                    <a:lstStyle/>
                    <a:p>
                      <a:pPr lvl="0">
                        <a:buNone/>
                      </a:pPr>
                      <a:r>
                        <a:rPr lang="en-US" sz="2400" dirty="0">
                          <a:latin typeface="XITS" panose="02000503000000000000" pitchFamily="2" charset="0"/>
                          <a:ea typeface="XITS" panose="02000503000000000000" pitchFamily="2" charset="0"/>
                        </a:rPr>
                        <a:t>Levels</a:t>
                      </a:r>
                    </a:p>
                  </a:txBody>
                  <a:tcPr/>
                </a:tc>
                <a:tc gridSpan="2">
                  <a:txBody>
                    <a:bodyPr/>
                    <a:lstStyle/>
                    <a:p>
                      <a:r>
                        <a:rPr lang="en-US" sz="2400">
                          <a:latin typeface="XITS" panose="02000503000000000000" pitchFamily="2" charset="0"/>
                          <a:ea typeface="XITS" panose="02000503000000000000" pitchFamily="2" charset="0"/>
                        </a:rPr>
                        <a:t>Direct Factorization (LU)</a:t>
                      </a:r>
                    </a:p>
                  </a:txBody>
                  <a:tcPr/>
                </a:tc>
                <a:tc hMerge="1">
                  <a:txBody>
                    <a:bodyPr/>
                    <a:lstStyle/>
                    <a:p>
                      <a:endParaRPr lang="en-US"/>
                    </a:p>
                  </a:txBody>
                  <a:tcPr/>
                </a:tc>
                <a:tc gridSpan="2">
                  <a:txBody>
                    <a:bodyPr/>
                    <a:lstStyle/>
                    <a:p>
                      <a:r>
                        <a:rPr lang="en-US" sz="2400">
                          <a:latin typeface="XITS" panose="02000503000000000000" pitchFamily="2" charset="0"/>
                          <a:ea typeface="XITS" panose="02000503000000000000" pitchFamily="2" charset="0"/>
                        </a:rPr>
                        <a:t>CG with ILU0</a:t>
                      </a:r>
                    </a:p>
                  </a:txBody>
                  <a:tcPr/>
                </a:tc>
                <a:tc hMerge="1">
                  <a:txBody>
                    <a:bodyPr/>
                    <a:lstStyle/>
                    <a:p>
                      <a:endParaRPr lang="en-US"/>
                    </a:p>
                  </a:txBody>
                  <a:tcPr/>
                </a:tc>
                <a:tc gridSpan="2">
                  <a:txBody>
                    <a:bodyPr/>
                    <a:lstStyle/>
                    <a:p>
                      <a:r>
                        <a:rPr lang="en-US" sz="2400" dirty="0">
                          <a:latin typeface="XITS" panose="02000503000000000000" pitchFamily="2" charset="0"/>
                          <a:ea typeface="XITS" panose="02000503000000000000" pitchFamily="2" charset="0"/>
                        </a:rPr>
                        <a:t>Multigrid</a:t>
                      </a:r>
                    </a:p>
                  </a:txBody>
                  <a:tcPr/>
                </a:tc>
                <a:tc hMerge="1">
                  <a:txBody>
                    <a:bodyPr/>
                    <a:lstStyle/>
                    <a:p>
                      <a:endParaRPr lang="en-US"/>
                    </a:p>
                  </a:txBody>
                  <a:tcPr/>
                </a:tc>
                <a:tc gridSpan="2">
                  <a:txBody>
                    <a:bodyPr/>
                    <a:lstStyle/>
                    <a:p>
                      <a:r>
                        <a:rPr lang="en-US" sz="2400" dirty="0">
                          <a:latin typeface="XITS" panose="02000503000000000000" pitchFamily="2" charset="0"/>
                          <a:ea typeface="XITS" panose="02000503000000000000" pitchFamily="2" charset="0"/>
                        </a:rPr>
                        <a:t>CG w/ Multigrid</a:t>
                      </a:r>
                    </a:p>
                  </a:txBody>
                  <a:tcPr/>
                </a:tc>
                <a:tc hMerge="1">
                  <a:txBody>
                    <a:bodyPr/>
                    <a:lstStyle/>
                    <a:p>
                      <a:endParaRPr lang="en-US"/>
                    </a:p>
                  </a:txBody>
                  <a:tcPr/>
                </a:tc>
                <a:extLst>
                  <a:ext uri="{0D108BD9-81ED-4DB2-BD59-A6C34878D82A}">
                    <a16:rowId xmlns:a16="http://schemas.microsoft.com/office/drawing/2014/main" val="4232868323"/>
                  </a:ext>
                </a:extLst>
              </a:tr>
              <a:tr h="702792">
                <a:tc>
                  <a:txBody>
                    <a:bodyPr/>
                    <a:lstStyle/>
                    <a:p>
                      <a:pPr lvl="0">
                        <a:buNone/>
                      </a:pPr>
                      <a:r>
                        <a:rPr lang="en-US" sz="2400" b="0" u="none" strike="noStrike" noProof="0" dirty="0">
                          <a:latin typeface="XITS" panose="02000503000000000000" pitchFamily="2" charset="0"/>
                          <a:ea typeface="XITS" panose="02000503000000000000" pitchFamily="2" charset="0"/>
                        </a:rPr>
                        <a:t>7</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0.858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5.369e-16</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8.27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1.484e-9</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2.76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4.130e-9</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4.44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6.193e-10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4055010761"/>
                  </a:ext>
                </a:extLst>
              </a:tr>
              <a:tr h="702792">
                <a:tc>
                  <a:txBody>
                    <a:bodyPr/>
                    <a:lstStyle/>
                    <a:p>
                      <a:pPr lvl="0">
                        <a:buNone/>
                      </a:pPr>
                      <a:r>
                        <a:rPr lang="en-US" sz="2400" b="0" u="none" strike="noStrike" noProof="0" dirty="0">
                          <a:latin typeface="XITS" panose="02000503000000000000" pitchFamily="2" charset="0"/>
                          <a:ea typeface="XITS" panose="02000503000000000000" pitchFamily="2" charset="0"/>
                        </a:rPr>
                        <a:t>6</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a:t>
                      </a:r>
                      <a:endParaRPr lang="en-US" sz="2400" b="0" i="0" u="none" strike="noStrike" noProof="0">
                        <a:latin typeface="XITS" panose="02000503000000000000" pitchFamily="2" charset="0"/>
                        <a:ea typeface="XITS" panose="02000503000000000000" pitchFamily="2" charset="0"/>
                      </a:endParaRP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3.05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7.508e-8</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8.60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1.020e-10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3063755117"/>
                  </a:ext>
                </a:extLst>
              </a:tr>
              <a:tr h="702792">
                <a:tc>
                  <a:txBody>
                    <a:bodyPr/>
                    <a:lstStyle/>
                    <a:p>
                      <a:pPr lvl="0">
                        <a:buNone/>
                      </a:pPr>
                      <a:r>
                        <a:rPr lang="en-US" sz="2400" b="0" u="none" strike="noStrike" noProof="0" dirty="0">
                          <a:solidFill>
                            <a:srgbClr val="002A54"/>
                          </a:solidFill>
                          <a:latin typeface="XITS" panose="02000503000000000000" pitchFamily="2" charset="0"/>
                          <a:ea typeface="XITS" panose="02000503000000000000" pitchFamily="2" charset="0"/>
                        </a:rPr>
                        <a:t>5</a:t>
                      </a:r>
                      <a:endParaRPr lang="en-US" sz="2400" dirty="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2.48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1.862e-7</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11.9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5.564e-10</a:t>
                      </a:r>
                      <a:endParaRPr lang="en-US" sz="240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2723684073"/>
                  </a:ext>
                </a:extLst>
              </a:tr>
              <a:tr h="702792">
                <a:tc>
                  <a:txBody>
                    <a:bodyPr/>
                    <a:lstStyle/>
                    <a:p>
                      <a:pPr lvl="0">
                        <a:buNone/>
                      </a:pPr>
                      <a:r>
                        <a:rPr lang="en-US" sz="2400" b="0" u="none" strike="noStrike" noProof="0" dirty="0">
                          <a:solidFill>
                            <a:srgbClr val="002A54"/>
                          </a:solidFill>
                          <a:latin typeface="XITS" panose="02000503000000000000" pitchFamily="2" charset="0"/>
                          <a:ea typeface="XITS" panose="02000503000000000000" pitchFamily="2" charset="0"/>
                        </a:rPr>
                        <a:t>4</a:t>
                      </a:r>
                      <a:endParaRPr lang="en-US" sz="2400" dirty="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dirty="0">
                          <a:latin typeface="XITS" panose="02000503000000000000" pitchFamily="2" charset="0"/>
                          <a:ea typeface="XITS" panose="02000503000000000000" pitchFamily="2" charset="0"/>
                        </a:rPr>
                        <a:t>~</a:t>
                      </a: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2.38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2.153e-7</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22.3 s</a:t>
                      </a:r>
                      <a:endParaRPr lang="en-US" sz="2400" dirty="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dirty="0">
                          <a:latin typeface="XITS" panose="02000503000000000000" pitchFamily="2" charset="0"/>
                          <a:ea typeface="XITS" panose="02000503000000000000" pitchFamily="2" charset="0"/>
                        </a:rPr>
                        <a:t>1.104e-9</a:t>
                      </a:r>
                      <a:endParaRPr lang="en-US" sz="2400" dirty="0">
                        <a:latin typeface="XITS" panose="02000503000000000000" pitchFamily="2" charset="0"/>
                        <a:ea typeface="XITS" panose="02000503000000000000" pitchFamily="2" charset="0"/>
                      </a:endParaRPr>
                    </a:p>
                  </a:txBody>
                  <a:tcPr/>
                </a:tc>
                <a:extLst>
                  <a:ext uri="{0D108BD9-81ED-4DB2-BD59-A6C34878D82A}">
                    <a16:rowId xmlns:a16="http://schemas.microsoft.com/office/drawing/2014/main" val="2224600758"/>
                  </a:ext>
                </a:extLst>
              </a:tr>
            </a:tbl>
          </a:graphicData>
        </a:graphic>
      </p:graphicFrame>
    </p:spTree>
    <p:extLst>
      <p:ext uri="{BB962C8B-B14F-4D97-AF65-F5344CB8AC3E}">
        <p14:creationId xmlns:p14="http://schemas.microsoft.com/office/powerpoint/2010/main" val="126339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85878-846C-A97C-140B-928140EE72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DE7FF14-8056-D3F2-7E5E-940603A1BD17}"/>
              </a:ext>
            </a:extLst>
          </p:cNvPr>
          <p:cNvSpPr>
            <a:spLocks noGrp="1"/>
          </p:cNvSpPr>
          <p:nvPr>
            <p:ph type="title"/>
          </p:nvPr>
        </p:nvSpPr>
        <p:spPr/>
        <p:txBody>
          <a:bodyPr/>
          <a:lstStyle/>
          <a:p>
            <a:r>
              <a:rPr lang="en-US"/>
              <a:t>M3P: Multidomain, Multiscale, Multiphysics</a:t>
            </a:r>
          </a:p>
        </p:txBody>
      </p:sp>
      <p:sp>
        <p:nvSpPr>
          <p:cNvPr id="4" name="Slide Number Placeholder 3">
            <a:extLst>
              <a:ext uri="{FF2B5EF4-FFF2-40B4-BE49-F238E27FC236}">
                <a16:creationId xmlns:a16="http://schemas.microsoft.com/office/drawing/2014/main" id="{6DC43E18-6269-9829-BAD6-1210E5FEFFC1}"/>
              </a:ext>
            </a:extLst>
          </p:cNvPr>
          <p:cNvSpPr>
            <a:spLocks noGrp="1"/>
          </p:cNvSpPr>
          <p:nvPr>
            <p:ph type="sldNum" idx="12"/>
          </p:nvPr>
        </p:nvSpPr>
        <p:spPr/>
        <p:txBody>
          <a:bodyPr/>
          <a:lstStyle/>
          <a:p>
            <a:fld id="{00000000-1234-1234-1234-123412341234}" type="slidenum">
              <a:rPr lang="en-US" smtClean="0"/>
              <a:pPr/>
              <a:t>14</a:t>
            </a:fld>
            <a:endParaRPr lang="en-US"/>
          </a:p>
        </p:txBody>
      </p:sp>
      <p:grpSp>
        <p:nvGrpSpPr>
          <p:cNvPr id="19" name="Group 18">
            <a:extLst>
              <a:ext uri="{FF2B5EF4-FFF2-40B4-BE49-F238E27FC236}">
                <a16:creationId xmlns:a16="http://schemas.microsoft.com/office/drawing/2014/main" id="{8D8E5B39-3EF0-1CE6-DC34-86FB96FAF6E9}"/>
              </a:ext>
            </a:extLst>
          </p:cNvPr>
          <p:cNvGrpSpPr/>
          <p:nvPr/>
        </p:nvGrpSpPr>
        <p:grpSpPr>
          <a:xfrm>
            <a:off x="454028" y="997833"/>
            <a:ext cx="7543556" cy="3059031"/>
            <a:chOff x="685800" y="3046302"/>
            <a:chExt cx="7543556" cy="3059031"/>
          </a:xfrm>
        </p:grpSpPr>
        <p:pic>
          <p:nvPicPr>
            <p:cNvPr id="7" name="Picture 6">
              <a:extLst>
                <a:ext uri="{FF2B5EF4-FFF2-40B4-BE49-F238E27FC236}">
                  <a16:creationId xmlns:a16="http://schemas.microsoft.com/office/drawing/2014/main" id="{42F0F46F-4660-4CDD-41A3-0D88DE2E204E}"/>
                </a:ext>
              </a:extLst>
            </p:cNvPr>
            <p:cNvPicPr>
              <a:picLocks noChangeAspect="1"/>
            </p:cNvPicPr>
            <p:nvPr/>
          </p:nvPicPr>
          <p:blipFill>
            <a:blip r:embed="rId3"/>
            <a:stretch>
              <a:fillRect/>
            </a:stretch>
          </p:blipFill>
          <p:spPr>
            <a:xfrm>
              <a:off x="685800" y="3669369"/>
              <a:ext cx="7507708" cy="2414863"/>
            </a:xfrm>
            <a:prstGeom prst="rect">
              <a:avLst/>
            </a:prstGeom>
          </p:spPr>
        </p:pic>
        <p:sp>
          <p:nvSpPr>
            <p:cNvPr id="18" name="Rounded Rectangle 17">
              <a:extLst>
                <a:ext uri="{FF2B5EF4-FFF2-40B4-BE49-F238E27FC236}">
                  <a16:creationId xmlns:a16="http://schemas.microsoft.com/office/drawing/2014/main" id="{5412B1B6-8881-5162-C42E-96AFDFDBAF08}"/>
                </a:ext>
              </a:extLst>
            </p:cNvPr>
            <p:cNvSpPr>
              <a:spLocks noChangeAspect="1"/>
            </p:cNvSpPr>
            <p:nvPr/>
          </p:nvSpPr>
          <p:spPr>
            <a:xfrm>
              <a:off x="721648" y="3046302"/>
              <a:ext cx="7507708" cy="3059031"/>
            </a:xfrm>
            <a:prstGeom prst="roundRect">
              <a:avLst>
                <a:gd name="adj" fmla="val 9184"/>
              </a:avLst>
            </a:prstGeom>
            <a:noFill/>
            <a:ln w="63500">
              <a:solidFill>
                <a:schemeClr val="accent4"/>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Multiphysics: composing physical laws</a:t>
              </a:r>
            </a:p>
          </p:txBody>
        </p:sp>
      </p:grpSp>
      <p:grpSp>
        <p:nvGrpSpPr>
          <p:cNvPr id="22" name="Group 21">
            <a:extLst>
              <a:ext uri="{FF2B5EF4-FFF2-40B4-BE49-F238E27FC236}">
                <a16:creationId xmlns:a16="http://schemas.microsoft.com/office/drawing/2014/main" id="{D91CE981-421D-F561-AE3A-0490A4E07A7C}"/>
              </a:ext>
            </a:extLst>
          </p:cNvPr>
          <p:cNvGrpSpPr/>
          <p:nvPr/>
        </p:nvGrpSpPr>
        <p:grpSpPr>
          <a:xfrm>
            <a:off x="229436" y="4645935"/>
            <a:ext cx="7771564" cy="3355065"/>
            <a:chOff x="6741028" y="5170569"/>
            <a:chExt cx="7771564" cy="3355065"/>
          </a:xfrm>
        </p:grpSpPr>
        <p:sp>
          <p:nvSpPr>
            <p:cNvPr id="20" name="Rounded Rectangle 19">
              <a:extLst>
                <a:ext uri="{FF2B5EF4-FFF2-40B4-BE49-F238E27FC236}">
                  <a16:creationId xmlns:a16="http://schemas.microsoft.com/office/drawing/2014/main" id="{36D8BBF7-4819-DF8A-AF53-84B530C36908}"/>
                </a:ext>
              </a:extLst>
            </p:cNvPr>
            <p:cNvSpPr>
              <a:spLocks noChangeAspect="1"/>
            </p:cNvSpPr>
            <p:nvPr/>
          </p:nvSpPr>
          <p:spPr>
            <a:xfrm>
              <a:off x="6965621" y="5170569"/>
              <a:ext cx="7507708" cy="3261416"/>
            </a:xfrm>
            <a:prstGeom prst="roundRect">
              <a:avLst>
                <a:gd name="adj" fmla="val 9184"/>
              </a:avLst>
            </a:prstGeom>
            <a:solidFill>
              <a:schemeClr val="accent1"/>
            </a:solid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Multidomain: complex scenarios need different physics on different domains</a:t>
              </a:r>
            </a:p>
          </p:txBody>
        </p:sp>
        <p:grpSp>
          <p:nvGrpSpPr>
            <p:cNvPr id="17" name="Group 16">
              <a:extLst>
                <a:ext uri="{FF2B5EF4-FFF2-40B4-BE49-F238E27FC236}">
                  <a16:creationId xmlns:a16="http://schemas.microsoft.com/office/drawing/2014/main" id="{582F2257-B8E5-7950-C866-76CF2DB46384}"/>
                </a:ext>
              </a:extLst>
            </p:cNvPr>
            <p:cNvGrpSpPr/>
            <p:nvPr/>
          </p:nvGrpSpPr>
          <p:grpSpPr>
            <a:xfrm>
              <a:off x="6741028" y="6042528"/>
              <a:ext cx="7771564" cy="2483106"/>
              <a:chOff x="1750216" y="5899681"/>
              <a:chExt cx="7771564" cy="2483106"/>
            </a:xfrm>
          </p:grpSpPr>
          <p:pic>
            <p:nvPicPr>
              <p:cNvPr id="14" name="Picture 13" descr="A white ball with a black background&#10;&#10;Description automatically generated">
                <a:extLst>
                  <a:ext uri="{FF2B5EF4-FFF2-40B4-BE49-F238E27FC236}">
                    <a16:creationId xmlns:a16="http://schemas.microsoft.com/office/drawing/2014/main" id="{44062570-6CF0-1FBE-0B5D-4D0EE1C3871A}"/>
                  </a:ext>
                </a:extLst>
              </p:cNvPr>
              <p:cNvPicPr>
                <a:picLocks noChangeAspect="1"/>
              </p:cNvPicPr>
              <p:nvPr/>
            </p:nvPicPr>
            <p:blipFill>
              <a:blip r:embed="rId4"/>
              <a:stretch>
                <a:fillRect/>
              </a:stretch>
            </p:blipFill>
            <p:spPr>
              <a:xfrm>
                <a:off x="1750216" y="5899681"/>
                <a:ext cx="4387317" cy="246786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A1F380DB-25FF-4994-AFA2-593D91C6770B}"/>
                  </a:ext>
                </a:extLst>
              </p:cNvPr>
              <p:cNvPicPr>
                <a:picLocks noChangeAspect="1"/>
              </p:cNvPicPr>
              <p:nvPr/>
            </p:nvPicPr>
            <p:blipFill>
              <a:blip r:embed="rId5"/>
              <a:stretch>
                <a:fillRect/>
              </a:stretch>
            </p:blipFill>
            <p:spPr>
              <a:xfrm>
                <a:off x="5134463" y="5914921"/>
                <a:ext cx="4387317" cy="2467866"/>
              </a:xfrm>
              <a:prstGeom prst="rect">
                <a:avLst/>
              </a:prstGeom>
            </p:spPr>
          </p:pic>
          <p:sp>
            <p:nvSpPr>
              <p:cNvPr id="16" name="Left Arrow 15">
                <a:extLst>
                  <a:ext uri="{FF2B5EF4-FFF2-40B4-BE49-F238E27FC236}">
                    <a16:creationId xmlns:a16="http://schemas.microsoft.com/office/drawing/2014/main" id="{299FFE87-5A17-2F05-DDBA-1A6693A28377}"/>
                  </a:ext>
                </a:extLst>
              </p:cNvPr>
              <p:cNvSpPr/>
              <p:nvPr/>
            </p:nvSpPr>
            <p:spPr>
              <a:xfrm>
                <a:off x="5134463" y="6606296"/>
                <a:ext cx="2006140" cy="1054635"/>
              </a:xfrm>
              <a:prstGeom prst="leftArrow">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chemeClr val="bg1"/>
                    </a:solidFill>
                  </a:rPr>
                  <a:t>Interface</a:t>
                </a:r>
              </a:p>
            </p:txBody>
          </p:sp>
        </p:grpSp>
      </p:grpSp>
      <p:grpSp>
        <p:nvGrpSpPr>
          <p:cNvPr id="23" name="Group 22">
            <a:extLst>
              <a:ext uri="{FF2B5EF4-FFF2-40B4-BE49-F238E27FC236}">
                <a16:creationId xmlns:a16="http://schemas.microsoft.com/office/drawing/2014/main" id="{ACBE79C2-0061-46F9-8619-FE87E11ED84B}"/>
              </a:ext>
            </a:extLst>
          </p:cNvPr>
          <p:cNvGrpSpPr/>
          <p:nvPr/>
        </p:nvGrpSpPr>
        <p:grpSpPr>
          <a:xfrm>
            <a:off x="8441847" y="2313903"/>
            <a:ext cx="5879967" cy="3880111"/>
            <a:chOff x="573327" y="5238027"/>
            <a:chExt cx="5879967" cy="3880111"/>
          </a:xfrm>
        </p:grpSpPr>
        <p:grpSp>
          <p:nvGrpSpPr>
            <p:cNvPr id="8" name="Group 7">
              <a:extLst>
                <a:ext uri="{FF2B5EF4-FFF2-40B4-BE49-F238E27FC236}">
                  <a16:creationId xmlns:a16="http://schemas.microsoft.com/office/drawing/2014/main" id="{FAADFFE7-0A2F-86FE-ADA7-055DA5928565}"/>
                </a:ext>
              </a:extLst>
            </p:cNvPr>
            <p:cNvGrpSpPr>
              <a:grpSpLocks noChangeAspect="1"/>
            </p:cNvGrpSpPr>
            <p:nvPr/>
          </p:nvGrpSpPr>
          <p:grpSpPr>
            <a:xfrm>
              <a:off x="785503" y="6187223"/>
              <a:ext cx="5306481" cy="2626115"/>
              <a:chOff x="-3087009" y="2020245"/>
              <a:chExt cx="16654007" cy="8241875"/>
            </a:xfrm>
          </p:grpSpPr>
          <p:pic>
            <p:nvPicPr>
              <p:cNvPr id="9" name="Picture 8" descr="A white ball with a black background&#10;&#10;Description automatically generated">
                <a:extLst>
                  <a:ext uri="{FF2B5EF4-FFF2-40B4-BE49-F238E27FC236}">
                    <a16:creationId xmlns:a16="http://schemas.microsoft.com/office/drawing/2014/main" id="{F015F1D6-A256-EF3A-862D-E570A9440FFB}"/>
                  </a:ext>
                </a:extLst>
              </p:cNvPr>
              <p:cNvPicPr>
                <a:picLocks noChangeAspect="1"/>
              </p:cNvPicPr>
              <p:nvPr/>
            </p:nvPicPr>
            <p:blipFill>
              <a:blip r:embed="rId4"/>
              <a:stretch>
                <a:fillRect/>
              </a:stretch>
            </p:blipFill>
            <p:spPr>
              <a:xfrm>
                <a:off x="-3087009" y="2020245"/>
                <a:ext cx="7772401" cy="4371979"/>
              </a:xfrm>
              <a:prstGeom prst="rect">
                <a:avLst/>
              </a:prstGeom>
            </p:spPr>
          </p:pic>
          <p:pic>
            <p:nvPicPr>
              <p:cNvPr id="10" name="Picture 9">
                <a:extLst>
                  <a:ext uri="{FF2B5EF4-FFF2-40B4-BE49-F238E27FC236}">
                    <a16:creationId xmlns:a16="http://schemas.microsoft.com/office/drawing/2014/main" id="{A0EEA30E-BB0E-6550-2A98-2CF40E48FCA4}"/>
                  </a:ext>
                </a:extLst>
              </p:cNvPr>
              <p:cNvPicPr>
                <a:picLocks noChangeAspect="1"/>
              </p:cNvPicPr>
              <p:nvPr/>
            </p:nvPicPr>
            <p:blipFill>
              <a:blip r:embed="rId6"/>
              <a:stretch>
                <a:fillRect/>
              </a:stretch>
            </p:blipFill>
            <p:spPr>
              <a:xfrm>
                <a:off x="1298796" y="5890141"/>
                <a:ext cx="7772401" cy="4371979"/>
              </a:xfrm>
              <a:prstGeom prst="rect">
                <a:avLst/>
              </a:prstGeom>
            </p:spPr>
          </p:pic>
          <p:pic>
            <p:nvPicPr>
              <p:cNvPr id="11" name="Picture 10" descr="A white ball with a black background&#10;&#10;Description automatically generated">
                <a:extLst>
                  <a:ext uri="{FF2B5EF4-FFF2-40B4-BE49-F238E27FC236}">
                    <a16:creationId xmlns:a16="http://schemas.microsoft.com/office/drawing/2014/main" id="{C8628036-285D-3C35-9961-CF168C2E570E}"/>
                  </a:ext>
                </a:extLst>
              </p:cNvPr>
              <p:cNvPicPr>
                <a:picLocks noChangeAspect="1"/>
              </p:cNvPicPr>
              <p:nvPr/>
            </p:nvPicPr>
            <p:blipFill>
              <a:blip r:embed="rId4"/>
              <a:stretch>
                <a:fillRect/>
              </a:stretch>
            </p:blipFill>
            <p:spPr>
              <a:xfrm>
                <a:off x="5794597" y="2020245"/>
                <a:ext cx="7772401" cy="4371979"/>
              </a:xfrm>
              <a:prstGeom prst="rect">
                <a:avLst/>
              </a:prstGeom>
            </p:spPr>
          </p:pic>
          <p:sp>
            <p:nvSpPr>
              <p:cNvPr id="12" name="Right Arrow 11">
                <a:extLst>
                  <a:ext uri="{FF2B5EF4-FFF2-40B4-BE49-F238E27FC236}">
                    <a16:creationId xmlns:a16="http://schemas.microsoft.com/office/drawing/2014/main" id="{7A847FEE-A0EF-F999-81C9-5CF1E07A9652}"/>
                  </a:ext>
                </a:extLst>
              </p:cNvPr>
              <p:cNvSpPr/>
              <p:nvPr/>
            </p:nvSpPr>
            <p:spPr>
              <a:xfrm rot="2704675">
                <a:off x="1428978" y="5267496"/>
                <a:ext cx="2670172" cy="2055190"/>
              </a:xfrm>
              <a:prstGeom prst="righ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sp>
            <p:nvSpPr>
              <p:cNvPr id="13" name="Left Arrow 12">
                <a:extLst>
                  <a:ext uri="{FF2B5EF4-FFF2-40B4-BE49-F238E27FC236}">
                    <a16:creationId xmlns:a16="http://schemas.microsoft.com/office/drawing/2014/main" id="{99CD6D57-BBBC-46B3-02FD-CCC888E37C28}"/>
                  </a:ext>
                </a:extLst>
              </p:cNvPr>
              <p:cNvSpPr/>
              <p:nvPr/>
            </p:nvSpPr>
            <p:spPr>
              <a:xfrm rot="18895325" flipH="1">
                <a:off x="6204390" y="5267496"/>
                <a:ext cx="2670172" cy="2055190"/>
              </a:xfrm>
              <a:prstGeom prst="lef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grpSp>
        <p:sp>
          <p:nvSpPr>
            <p:cNvPr id="21" name="Rounded Rectangle 20">
              <a:extLst>
                <a:ext uri="{FF2B5EF4-FFF2-40B4-BE49-F238E27FC236}">
                  <a16:creationId xmlns:a16="http://schemas.microsoft.com/office/drawing/2014/main" id="{46B15687-5D65-5A80-694E-6D24156AAD5E}"/>
                </a:ext>
              </a:extLst>
            </p:cNvPr>
            <p:cNvSpPr>
              <a:spLocks noChangeAspect="1"/>
            </p:cNvSpPr>
            <p:nvPr/>
          </p:nvSpPr>
          <p:spPr>
            <a:xfrm>
              <a:off x="573327" y="5238027"/>
              <a:ext cx="5879967" cy="3880111"/>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Multiscale: need multiple grid with different resolutions</a:t>
              </a:r>
            </a:p>
          </p:txBody>
        </p:sp>
      </p:grpSp>
    </p:spTree>
    <p:extLst>
      <p:ext uri="{BB962C8B-B14F-4D97-AF65-F5344CB8AC3E}">
        <p14:creationId xmlns:p14="http://schemas.microsoft.com/office/powerpoint/2010/main" val="1765609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331A78-36C9-9DBA-9EAB-4BE8B99FA961}"/>
              </a:ext>
            </a:extLst>
          </p:cNvPr>
          <p:cNvSpPr>
            <a:spLocks noGrp="1"/>
          </p:cNvSpPr>
          <p:nvPr>
            <p:ph type="title"/>
          </p:nvPr>
        </p:nvSpPr>
        <p:spPr/>
        <p:txBody>
          <a:bodyPr/>
          <a:lstStyle/>
          <a:p>
            <a:r>
              <a:rPr lang="en-US"/>
              <a:t>Boundary Conditions</a:t>
            </a:r>
          </a:p>
        </p:txBody>
      </p:sp>
      <p:sp>
        <p:nvSpPr>
          <p:cNvPr id="4" name="Slide Number Placeholder 3">
            <a:extLst>
              <a:ext uri="{FF2B5EF4-FFF2-40B4-BE49-F238E27FC236}">
                <a16:creationId xmlns:a16="http://schemas.microsoft.com/office/drawing/2014/main" id="{4CB6FF75-C2A8-0489-559F-440A26525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10" name="Text Placeholder 2">
            <a:extLst>
              <a:ext uri="{FF2B5EF4-FFF2-40B4-BE49-F238E27FC236}">
                <a16:creationId xmlns:a16="http://schemas.microsoft.com/office/drawing/2014/main" id="{2FD75AB3-0D1F-6BC1-9ED8-09364A489E23}"/>
              </a:ext>
            </a:extLst>
          </p:cNvPr>
          <p:cNvSpPr txBox="1">
            <a:spLocks/>
          </p:cNvSpPr>
          <p:nvPr/>
        </p:nvSpPr>
        <p:spPr>
          <a:xfrm>
            <a:off x="403228" y="5638799"/>
            <a:ext cx="13922372" cy="25201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r>
              <a:rPr lang="en-US">
                <a:latin typeface="XITS" panose="02000503000000000000" pitchFamily="2" charset="0"/>
                <a:ea typeface="XITS" panose="02000503000000000000" pitchFamily="2" charset="0"/>
              </a:rPr>
              <a:t>Morphisms between manifolds (like the boundary operator) induce relationships between diagrams.</a:t>
            </a:r>
          </a:p>
          <a:p>
            <a:r>
              <a:rPr lang="en-US">
                <a:latin typeface="XITS" panose="02000503000000000000" pitchFamily="2" charset="0"/>
                <a:ea typeface="XITS" panose="02000503000000000000" pitchFamily="2" charset="0"/>
              </a:rPr>
              <a:t>Can enforce boundary and initial conditions in the same framework</a:t>
            </a:r>
          </a:p>
        </p:txBody>
      </p:sp>
      <p:pic>
        <p:nvPicPr>
          <p:cNvPr id="3" name="Picture 2">
            <a:extLst>
              <a:ext uri="{FF2B5EF4-FFF2-40B4-BE49-F238E27FC236}">
                <a16:creationId xmlns:a16="http://schemas.microsoft.com/office/drawing/2014/main" id="{18DFBA39-9A74-66A3-DB33-A70C92826F94}"/>
              </a:ext>
            </a:extLst>
          </p:cNvPr>
          <p:cNvPicPr>
            <a:picLocks noChangeAspect="1"/>
          </p:cNvPicPr>
          <p:nvPr/>
        </p:nvPicPr>
        <p:blipFill>
          <a:blip r:embed="rId2"/>
          <a:stretch>
            <a:fillRect/>
          </a:stretch>
        </p:blipFill>
        <p:spPr>
          <a:xfrm>
            <a:off x="609600" y="738909"/>
            <a:ext cx="9028545" cy="3071091"/>
          </a:xfrm>
          <a:prstGeom prst="rect">
            <a:avLst/>
          </a:prstGeom>
        </p:spPr>
      </p:pic>
      <p:pic>
        <p:nvPicPr>
          <p:cNvPr id="6" name="Picture 5">
            <a:extLst>
              <a:ext uri="{FF2B5EF4-FFF2-40B4-BE49-F238E27FC236}">
                <a16:creationId xmlns:a16="http://schemas.microsoft.com/office/drawing/2014/main" id="{3ABF154B-9CD9-EB54-B35A-E548650C7D91}"/>
              </a:ext>
            </a:extLst>
          </p:cNvPr>
          <p:cNvPicPr>
            <a:picLocks noChangeAspect="1"/>
          </p:cNvPicPr>
          <p:nvPr/>
        </p:nvPicPr>
        <p:blipFill rotWithShape="1">
          <a:blip r:embed="rId3"/>
          <a:srcRect l="8375" t="7703"/>
          <a:stretch/>
        </p:blipFill>
        <p:spPr>
          <a:xfrm>
            <a:off x="7516904" y="2718116"/>
            <a:ext cx="7086600" cy="3071092"/>
          </a:xfrm>
          <a:prstGeom prst="rect">
            <a:avLst/>
          </a:prstGeom>
        </p:spPr>
      </p:pic>
      <p:sp>
        <p:nvSpPr>
          <p:cNvPr id="8" name="Text Placeholder 2">
            <a:extLst>
              <a:ext uri="{FF2B5EF4-FFF2-40B4-BE49-F238E27FC236}">
                <a16:creationId xmlns:a16="http://schemas.microsoft.com/office/drawing/2014/main" id="{868820C9-F32F-AB4D-3E52-16DB99ABC28D}"/>
              </a:ext>
            </a:extLst>
          </p:cNvPr>
          <p:cNvSpPr txBox="1">
            <a:spLocks/>
          </p:cNvSpPr>
          <p:nvPr/>
        </p:nvSpPr>
        <p:spPr>
          <a:xfrm>
            <a:off x="649765" y="3684486"/>
            <a:ext cx="6172200" cy="6858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buNone/>
            </a:pPr>
            <a:r>
              <a:rPr lang="en-US">
                <a:latin typeface="XITS" panose="02000503000000000000" pitchFamily="2" charset="0"/>
                <a:ea typeface="XITS" panose="02000503000000000000" pitchFamily="2" charset="0"/>
              </a:rPr>
              <a:t>Dirichlet</a:t>
            </a:r>
          </a:p>
        </p:txBody>
      </p:sp>
      <p:sp>
        <p:nvSpPr>
          <p:cNvPr id="9" name="Text Placeholder 2">
            <a:extLst>
              <a:ext uri="{FF2B5EF4-FFF2-40B4-BE49-F238E27FC236}">
                <a16:creationId xmlns:a16="http://schemas.microsoft.com/office/drawing/2014/main" id="{DC004CD7-8569-5F45-6FFB-B643D988E779}"/>
              </a:ext>
            </a:extLst>
          </p:cNvPr>
          <p:cNvSpPr txBox="1">
            <a:spLocks/>
          </p:cNvSpPr>
          <p:nvPr/>
        </p:nvSpPr>
        <p:spPr>
          <a:xfrm>
            <a:off x="9906000" y="1933844"/>
            <a:ext cx="6172200" cy="6858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buNone/>
            </a:pPr>
            <a:r>
              <a:rPr lang="en-US">
                <a:latin typeface="XITS" panose="02000503000000000000" pitchFamily="2" charset="0"/>
                <a:ea typeface="XITS" panose="02000503000000000000" pitchFamily="2" charset="0"/>
              </a:rPr>
              <a:t>Neumann</a:t>
            </a:r>
          </a:p>
        </p:txBody>
      </p:sp>
    </p:spTree>
    <p:extLst>
      <p:ext uri="{BB962C8B-B14F-4D97-AF65-F5344CB8AC3E}">
        <p14:creationId xmlns:p14="http://schemas.microsoft.com/office/powerpoint/2010/main" val="78685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61815-110B-53BF-2D3D-3D404EBFBDBD}"/>
              </a:ext>
            </a:extLst>
          </p:cNvPr>
          <p:cNvSpPr>
            <a:spLocks noGrp="1"/>
          </p:cNvSpPr>
          <p:nvPr>
            <p:ph type="title"/>
          </p:nvPr>
        </p:nvSpPr>
        <p:spPr/>
        <p:txBody>
          <a:bodyPr/>
          <a:lstStyle/>
          <a:p>
            <a:r>
              <a:rPr lang="en-US"/>
              <a:t>GPU Implementation</a:t>
            </a:r>
          </a:p>
        </p:txBody>
      </p:sp>
      <p:sp>
        <p:nvSpPr>
          <p:cNvPr id="6" name="Text Placeholder 5">
            <a:extLst>
              <a:ext uri="{FF2B5EF4-FFF2-40B4-BE49-F238E27FC236}">
                <a16:creationId xmlns:a16="http://schemas.microsoft.com/office/drawing/2014/main" id="{9EA1CF0C-D8AB-07F3-5B0F-DE1356E13641}"/>
              </a:ext>
            </a:extLst>
          </p:cNvPr>
          <p:cNvSpPr>
            <a:spLocks noGrp="1"/>
          </p:cNvSpPr>
          <p:nvPr>
            <p:ph type="body" idx="1"/>
          </p:nvPr>
        </p:nvSpPr>
        <p:spPr>
          <a:xfrm>
            <a:off x="454028" y="609798"/>
            <a:ext cx="6685474" cy="7096710"/>
          </a:xfrm>
        </p:spPr>
        <p:txBody>
          <a:bodyPr>
            <a:normAutofit/>
          </a:bodyPr>
          <a:lstStyle/>
          <a:p>
            <a:r>
              <a:rPr lang="en-US">
                <a:latin typeface="XITS"/>
              </a:rPr>
              <a:t>Most DEC operators are sparse matrices. (d, δ, Δ, etc.)</a:t>
            </a:r>
            <a:endParaRPr lang="en-US"/>
          </a:p>
          <a:p>
            <a:r>
              <a:rPr lang="en-US">
                <a:latin typeface="XITS"/>
              </a:rPr>
              <a:t>Hodge star (★) is diagonal</a:t>
            </a:r>
          </a:p>
          <a:p>
            <a:r>
              <a:rPr lang="en-US">
                <a:latin typeface="XITS"/>
              </a:rPr>
              <a:t>Wedge products (∧) are rank 2 tensors, implemented as custom kernels done with </a:t>
            </a:r>
            <a:r>
              <a:rPr lang="en-US" err="1">
                <a:latin typeface="XITS"/>
              </a:rPr>
              <a:t>KernelAbstractions.jl</a:t>
            </a:r>
            <a:r>
              <a:rPr lang="en-US">
                <a:latin typeface="XITS"/>
              </a:rPr>
              <a:t>.</a:t>
            </a:r>
          </a:p>
          <a:p>
            <a:r>
              <a:rPr lang="en-US">
                <a:latin typeface="XITS"/>
              </a:rPr>
              <a:t>All other operators, like the Lie Derivative are combinations of these basic operators</a:t>
            </a:r>
            <a:endParaRPr lang="en-US"/>
          </a:p>
        </p:txBody>
      </p:sp>
      <p:sp>
        <p:nvSpPr>
          <p:cNvPr id="4" name="Slide Number Placeholder 3">
            <a:extLst>
              <a:ext uri="{FF2B5EF4-FFF2-40B4-BE49-F238E27FC236}">
                <a16:creationId xmlns:a16="http://schemas.microsoft.com/office/drawing/2014/main" id="{7F9E6B56-7FB9-0707-6E84-52A843EEB78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7" name="TextBox 6">
            <a:extLst>
              <a:ext uri="{FF2B5EF4-FFF2-40B4-BE49-F238E27FC236}">
                <a16:creationId xmlns:a16="http://schemas.microsoft.com/office/drawing/2014/main" id="{ED2DE63D-D4B1-0AAE-A173-67B7864C61B2}"/>
              </a:ext>
            </a:extLst>
          </p:cNvPr>
          <p:cNvSpPr txBox="1"/>
          <p:nvPr/>
        </p:nvSpPr>
        <p:spPr>
          <a:xfrm>
            <a:off x="7029880" y="1170500"/>
            <a:ext cx="744582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enlo"/>
              </a:rPr>
              <a:t>@kernel </a:t>
            </a:r>
            <a:r>
              <a:rPr lang="en-US" sz="2000">
                <a:solidFill>
                  <a:srgbClr val="0000FF"/>
                </a:solidFill>
                <a:latin typeface="Menlo"/>
              </a:rPr>
              <a:t>function</a:t>
            </a:r>
            <a:r>
              <a:rPr lang="en-US" sz="2000">
                <a:latin typeface="Menlo"/>
              </a:rPr>
              <a:t> wedge_kernel_11!(res, @Const(α), @Const(β), @Const(e), @Const(c))</a:t>
            </a:r>
          </a:p>
          <a:p>
            <a:endParaRPr lang="en-US" sz="2000">
              <a:latin typeface="Menlo"/>
            </a:endParaRPr>
          </a:p>
          <a:p>
            <a:r>
              <a:rPr lang="en-US" sz="2000">
                <a:latin typeface="Menlo"/>
              </a:rPr>
              <a:t> </a:t>
            </a:r>
            <a:r>
              <a:rPr lang="en-US" sz="2000" err="1">
                <a:latin typeface="Menlo"/>
              </a:rPr>
              <a:t>i</a:t>
            </a:r>
            <a:r>
              <a:rPr lang="en-US" sz="2000">
                <a:latin typeface="Menlo"/>
              </a:rPr>
              <a:t> = @index(Global)</a:t>
            </a:r>
          </a:p>
          <a:p>
            <a:r>
              <a:rPr lang="en-US" sz="2000">
                <a:latin typeface="Menlo"/>
              </a:rPr>
              <a:t> e0, e1, e2 = e[Int32(</a:t>
            </a:r>
            <a:r>
              <a:rPr lang="en-US" sz="2000">
                <a:solidFill>
                  <a:srgbClr val="098658"/>
                </a:solidFill>
                <a:latin typeface="Menlo"/>
              </a:rPr>
              <a:t>1</a:t>
            </a:r>
            <a:r>
              <a:rPr lang="en-US" sz="2000">
                <a:latin typeface="Menlo"/>
              </a:rPr>
              <a:t>), </a:t>
            </a:r>
            <a:r>
              <a:rPr lang="en-US" sz="2000" err="1">
                <a:latin typeface="Menlo"/>
              </a:rPr>
              <a:t>i</a:t>
            </a:r>
            <a:r>
              <a:rPr lang="en-US" sz="2000">
                <a:latin typeface="Menlo"/>
              </a:rPr>
              <a:t>], e[Int32(</a:t>
            </a:r>
            <a:r>
              <a:rPr lang="en-US" sz="2000">
                <a:solidFill>
                  <a:srgbClr val="098658"/>
                </a:solidFill>
                <a:latin typeface="Menlo"/>
              </a:rPr>
              <a:t>2</a:t>
            </a:r>
            <a:r>
              <a:rPr lang="en-US" sz="2000">
                <a:latin typeface="Menlo"/>
              </a:rPr>
              <a:t>), </a:t>
            </a:r>
            <a:r>
              <a:rPr lang="en-US" sz="2000" err="1">
                <a:latin typeface="Menlo"/>
              </a:rPr>
              <a:t>i</a:t>
            </a:r>
            <a:r>
              <a:rPr lang="en-US" sz="2000">
                <a:latin typeface="Menlo"/>
              </a:rPr>
              <a:t>],  e[Int32(</a:t>
            </a:r>
            <a:r>
              <a:rPr lang="en-US" sz="2000">
                <a:solidFill>
                  <a:srgbClr val="098658"/>
                </a:solidFill>
                <a:latin typeface="Menlo"/>
              </a:rPr>
              <a:t>3</a:t>
            </a:r>
            <a:r>
              <a:rPr lang="en-US" sz="2000">
                <a:latin typeface="Menlo"/>
              </a:rPr>
              <a:t>), </a:t>
            </a:r>
            <a:r>
              <a:rPr lang="en-US" sz="2000" err="1">
                <a:latin typeface="Menlo"/>
              </a:rPr>
              <a:t>i</a:t>
            </a:r>
            <a:r>
              <a:rPr lang="en-US" sz="2000">
                <a:latin typeface="Menlo"/>
              </a:rPr>
              <a:t>]</a:t>
            </a:r>
          </a:p>
          <a:p>
            <a:endParaRPr lang="en-US" sz="2000">
              <a:latin typeface="Menlo"/>
            </a:endParaRPr>
          </a:p>
          <a:p>
            <a:r>
              <a:rPr lang="en-US" sz="2000">
                <a:latin typeface="Menlo"/>
              </a:rPr>
              <a:t> c1, c2, c3 = c[Int32(</a:t>
            </a:r>
            <a:r>
              <a:rPr lang="en-US" sz="2000">
                <a:solidFill>
                  <a:srgbClr val="098658"/>
                </a:solidFill>
                <a:latin typeface="Menlo"/>
              </a:rPr>
              <a:t>1</a:t>
            </a:r>
            <a:r>
              <a:rPr lang="en-US" sz="2000">
                <a:latin typeface="Menlo"/>
              </a:rPr>
              <a:t>), </a:t>
            </a:r>
            <a:r>
              <a:rPr lang="en-US" sz="2000" err="1">
                <a:latin typeface="Menlo"/>
              </a:rPr>
              <a:t>i</a:t>
            </a:r>
            <a:r>
              <a:rPr lang="en-US" sz="2000">
                <a:latin typeface="Menlo"/>
              </a:rPr>
              <a:t>], c[Int32(</a:t>
            </a:r>
            <a:r>
              <a:rPr lang="en-US" sz="2000">
                <a:solidFill>
                  <a:srgbClr val="098658"/>
                </a:solidFill>
                <a:latin typeface="Menlo"/>
              </a:rPr>
              <a:t>2</a:t>
            </a:r>
            <a:r>
              <a:rPr lang="en-US" sz="2000">
                <a:latin typeface="Menlo"/>
              </a:rPr>
              <a:t>), </a:t>
            </a:r>
            <a:r>
              <a:rPr lang="en-US" sz="2000" err="1">
                <a:latin typeface="Menlo"/>
              </a:rPr>
              <a:t>i</a:t>
            </a:r>
            <a:r>
              <a:rPr lang="en-US" sz="2000">
                <a:latin typeface="Menlo"/>
              </a:rPr>
              <a:t>], c[Int32(</a:t>
            </a:r>
            <a:r>
              <a:rPr lang="en-US" sz="2000">
                <a:solidFill>
                  <a:srgbClr val="098658"/>
                </a:solidFill>
                <a:latin typeface="Menlo"/>
              </a:rPr>
              <a:t>3</a:t>
            </a:r>
            <a:r>
              <a:rPr lang="en-US" sz="2000">
                <a:latin typeface="Menlo"/>
              </a:rPr>
              <a:t>), </a:t>
            </a:r>
            <a:r>
              <a:rPr lang="en-US" sz="2000" err="1">
                <a:latin typeface="Menlo"/>
              </a:rPr>
              <a:t>i</a:t>
            </a:r>
            <a:r>
              <a:rPr lang="en-US" sz="2000">
                <a:latin typeface="Menlo"/>
              </a:rPr>
              <a:t>]</a:t>
            </a:r>
          </a:p>
          <a:p>
            <a:endParaRPr lang="en-US" sz="2000">
              <a:latin typeface="Menlo"/>
            </a:endParaRPr>
          </a:p>
          <a:p>
            <a:r>
              <a:rPr lang="en-US" sz="2000">
                <a:latin typeface="Menlo"/>
              </a:rPr>
              <a:t> ae0, ae1, ae2 = α[e0], α[e1], α[e2]</a:t>
            </a:r>
          </a:p>
          <a:p>
            <a:r>
              <a:rPr lang="en-US" sz="2000">
                <a:latin typeface="Menlo"/>
              </a:rPr>
              <a:t> be0, be1, be2 = β[e0], β[e1], β[e2]</a:t>
            </a:r>
          </a:p>
          <a:p>
            <a:endParaRPr lang="en-US" sz="2000">
              <a:latin typeface="Menlo"/>
            </a:endParaRPr>
          </a:p>
          <a:p>
            <a:r>
              <a:rPr lang="en-US" sz="2000">
                <a:latin typeface="Menlo"/>
              </a:rPr>
              <a:t> @inbounds res[</a:t>
            </a:r>
            <a:r>
              <a:rPr lang="en-US" sz="2000" err="1">
                <a:latin typeface="Menlo"/>
              </a:rPr>
              <a:t>i</a:t>
            </a:r>
            <a:r>
              <a:rPr lang="en-US" sz="2000">
                <a:latin typeface="Menlo"/>
              </a:rPr>
              <a:t>] = (c1 * (ae2 * be1 -  ae1 * be2) + c2 * (ae2 * be0 - ae0 *    be2) + c3 * (ae1 * be0 - ae0 * be1))</a:t>
            </a:r>
          </a:p>
          <a:p>
            <a:r>
              <a:rPr lang="en-US" sz="2000">
                <a:solidFill>
                  <a:srgbClr val="0000FF"/>
                </a:solidFill>
                <a:latin typeface="Menlo"/>
              </a:rPr>
              <a:t>end</a:t>
            </a:r>
          </a:p>
          <a:p>
            <a:endParaRPr lang="en-US" sz="2000">
              <a:latin typeface="Menlo"/>
            </a:endParaRPr>
          </a:p>
        </p:txBody>
      </p:sp>
    </p:spTree>
    <p:extLst>
      <p:ext uri="{BB962C8B-B14F-4D97-AF65-F5344CB8AC3E}">
        <p14:creationId xmlns:p14="http://schemas.microsoft.com/office/powerpoint/2010/main" val="29286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29B70-94E7-E3FE-B6BE-16156FD69E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78F783-666D-82F6-D32B-F17B3B93D6F6}"/>
              </a:ext>
            </a:extLst>
          </p:cNvPr>
          <p:cNvSpPr>
            <a:spLocks noGrp="1"/>
          </p:cNvSpPr>
          <p:nvPr>
            <p:ph type="title"/>
          </p:nvPr>
        </p:nvSpPr>
        <p:spPr/>
        <p:txBody>
          <a:bodyPr/>
          <a:lstStyle/>
          <a:p>
            <a:r>
              <a:rPr lang="en-US"/>
              <a:t>GPU Implementation</a:t>
            </a:r>
          </a:p>
        </p:txBody>
      </p:sp>
      <p:sp>
        <p:nvSpPr>
          <p:cNvPr id="6" name="Text Placeholder 5">
            <a:extLst>
              <a:ext uri="{FF2B5EF4-FFF2-40B4-BE49-F238E27FC236}">
                <a16:creationId xmlns:a16="http://schemas.microsoft.com/office/drawing/2014/main" id="{C00864BA-DC21-18B7-A806-53A8E6D7E139}"/>
              </a:ext>
            </a:extLst>
          </p:cNvPr>
          <p:cNvSpPr>
            <a:spLocks noGrp="1"/>
          </p:cNvSpPr>
          <p:nvPr>
            <p:ph type="body" idx="1"/>
          </p:nvPr>
        </p:nvSpPr>
        <p:spPr>
          <a:xfrm>
            <a:off x="440278" y="6581627"/>
            <a:ext cx="8972663" cy="1168423"/>
          </a:xfrm>
        </p:spPr>
        <p:txBody>
          <a:bodyPr>
            <a:normAutofit/>
          </a:bodyPr>
          <a:lstStyle/>
          <a:p>
            <a:pPr marL="0" indent="0">
              <a:buNone/>
            </a:pPr>
            <a:r>
              <a:rPr lang="en-US" sz="3200" dirty="0"/>
              <a:t>32 CPU Threads AMD Processor vs A100 GPU</a:t>
            </a:r>
          </a:p>
        </p:txBody>
      </p:sp>
      <p:sp>
        <p:nvSpPr>
          <p:cNvPr id="4" name="Slide Number Placeholder 3">
            <a:extLst>
              <a:ext uri="{FF2B5EF4-FFF2-40B4-BE49-F238E27FC236}">
                <a16:creationId xmlns:a16="http://schemas.microsoft.com/office/drawing/2014/main" id="{8F356650-C24C-2BBE-9104-95DE22B31C06}"/>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12" name="TextBox 11">
            <a:extLst>
              <a:ext uri="{FF2B5EF4-FFF2-40B4-BE49-F238E27FC236}">
                <a16:creationId xmlns:a16="http://schemas.microsoft.com/office/drawing/2014/main" id="{525A0A75-B93B-61F1-90B4-147C0E815A3E}"/>
              </a:ext>
            </a:extLst>
          </p:cNvPr>
          <p:cNvSpPr txBox="1"/>
          <p:nvPr/>
        </p:nvSpPr>
        <p:spPr>
          <a:xfrm>
            <a:off x="584012" y="909587"/>
            <a:ext cx="5930991" cy="2308324"/>
          </a:xfrm>
          <a:prstGeom prst="rect">
            <a:avLst/>
          </a:prstGeom>
          <a:noFill/>
        </p:spPr>
        <p:txBody>
          <a:bodyPr wrap="square">
            <a:spAutoFit/>
          </a:bodyPr>
          <a:lstStyle/>
          <a:p>
            <a:r>
              <a:rPr lang="en-US" sz="2400" b="0" i="0" dirty="0" err="1">
                <a:solidFill>
                  <a:srgbClr val="4C4F69"/>
                </a:solidFill>
                <a:effectLst/>
                <a:latin typeface="Menlo" panose="020B0609030804020204" pitchFamily="49" charset="0"/>
                <a:ea typeface="Menlo" panose="020B0609030804020204" pitchFamily="49" charset="0"/>
                <a:cs typeface="Menlo" panose="020B0609030804020204" pitchFamily="49" charset="0"/>
              </a:rPr>
              <a:t>CahnHilliard</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 </a:t>
            </a:r>
            <a:r>
              <a:rPr lang="en-US" sz="2400" b="0" i="0" dirty="0">
                <a:solidFill>
                  <a:srgbClr val="FE640B"/>
                </a:solidFill>
                <a:effectLst/>
                <a:latin typeface="Menlo" panose="020B0609030804020204" pitchFamily="49" charset="0"/>
                <a:ea typeface="Menlo" panose="020B0609030804020204" pitchFamily="49" charset="0"/>
                <a:cs typeface="Menlo" panose="020B0609030804020204" pitchFamily="49" charset="0"/>
              </a:rPr>
              <a:t>@</a:t>
            </a:r>
            <a:r>
              <a:rPr lang="en-US" sz="2400" b="0" i="0" dirty="0" err="1">
                <a:solidFill>
                  <a:srgbClr val="FE640B"/>
                </a:solidFill>
                <a:effectLst/>
                <a:latin typeface="Menlo" panose="020B0609030804020204" pitchFamily="49" charset="0"/>
                <a:ea typeface="Menlo" panose="020B0609030804020204" pitchFamily="49" charset="0"/>
                <a:cs typeface="Menlo" panose="020B0609030804020204" pitchFamily="49" charset="0"/>
              </a:rPr>
              <a:t>decapode</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a:t>
            </a:r>
            <a:r>
              <a:rPr lang="en-US" sz="2400" b="0" i="0" dirty="0">
                <a:solidFill>
                  <a:srgbClr val="8839EF"/>
                </a:solidFill>
                <a:effectLst/>
                <a:latin typeface="Menlo" panose="020B0609030804020204" pitchFamily="49" charset="0"/>
                <a:ea typeface="Menlo" panose="020B0609030804020204" pitchFamily="49" charset="0"/>
                <a:cs typeface="Menlo" panose="020B0609030804020204" pitchFamily="49" charset="0"/>
              </a:rPr>
              <a:t>begin</a:t>
            </a:r>
          </a:p>
          <a:p>
            <a:r>
              <a:rPr lang="en-US" sz="2400" dirty="0">
                <a:solidFill>
                  <a:srgbClr val="8839EF"/>
                </a:solidFill>
                <a:latin typeface="Menlo" panose="020B0609030804020204" pitchFamily="49" charset="0"/>
                <a:ea typeface="Menlo" panose="020B0609030804020204" pitchFamily="49" charset="0"/>
                <a:cs typeface="Menlo" panose="020B0609030804020204" pitchFamily="49" charset="0"/>
              </a:rPr>
              <a:t> </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C::Form0 </a:t>
            </a:r>
          </a:p>
          <a:p>
            <a:r>
              <a:rPr lang="en-US" sz="2400" dirty="0">
                <a:solidFill>
                  <a:srgbClr val="4C4F69"/>
                </a:solidFill>
                <a:latin typeface="Menlo" panose="020B0609030804020204" pitchFamily="49" charset="0"/>
                <a:ea typeface="Menlo" panose="020B0609030804020204" pitchFamily="49" charset="0"/>
                <a:cs typeface="Menlo" panose="020B0609030804020204" pitchFamily="49" charset="0"/>
              </a:rPr>
              <a:t>  (</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D, </a:t>
            </a:r>
            <a:r>
              <a:rPr lang="el-GR"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γ)::</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Constant</a:t>
            </a:r>
          </a:p>
          <a:p>
            <a:r>
              <a:rPr lang="en-US" sz="2400" dirty="0">
                <a:solidFill>
                  <a:srgbClr val="4C4F69"/>
                </a:solidFill>
                <a:latin typeface="Menlo" panose="020B0609030804020204" pitchFamily="49" charset="0"/>
                <a:ea typeface="Menlo" panose="020B0609030804020204" pitchFamily="49" charset="0"/>
                <a:cs typeface="Menlo" panose="020B0609030804020204" pitchFamily="49" charset="0"/>
              </a:rPr>
              <a:t> </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∂ₜ(C) == </a:t>
            </a:r>
          </a:p>
          <a:p>
            <a:r>
              <a:rPr lang="en-US" sz="2400" dirty="0">
                <a:solidFill>
                  <a:srgbClr val="4C4F69"/>
                </a:solidFill>
                <a:latin typeface="Menlo" panose="020B0609030804020204" pitchFamily="49" charset="0"/>
                <a:ea typeface="Menlo" panose="020B0609030804020204" pitchFamily="49" charset="0"/>
                <a:cs typeface="Menlo" panose="020B0609030804020204" pitchFamily="49" charset="0"/>
              </a:rPr>
              <a:t>    </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D * </a:t>
            </a:r>
            <a:r>
              <a:rPr lang="el-GR"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Δ(</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C.^</a:t>
            </a:r>
            <a:r>
              <a:rPr lang="en-US" sz="2400" b="0" i="0" dirty="0">
                <a:solidFill>
                  <a:srgbClr val="FE640B"/>
                </a:solidFill>
                <a:effectLst/>
                <a:latin typeface="Menlo" panose="020B0609030804020204" pitchFamily="49" charset="0"/>
                <a:ea typeface="Menlo" panose="020B0609030804020204" pitchFamily="49" charset="0"/>
                <a:cs typeface="Menlo" panose="020B0609030804020204" pitchFamily="49" charset="0"/>
              </a:rPr>
              <a:t>3</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 C - </a:t>
            </a:r>
            <a:r>
              <a:rPr lang="el-GR"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γ * Δ(</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C))</a:t>
            </a:r>
          </a:p>
          <a:p>
            <a:r>
              <a:rPr lang="en-US" sz="2400" b="0" i="0" dirty="0">
                <a:solidFill>
                  <a:srgbClr val="8839EF"/>
                </a:solidFill>
                <a:effectLst/>
                <a:latin typeface="Menlo" panose="020B0609030804020204" pitchFamily="49" charset="0"/>
                <a:ea typeface="Menlo" panose="020B0609030804020204" pitchFamily="49" charset="0"/>
                <a:cs typeface="Menlo" panose="020B0609030804020204" pitchFamily="49" charset="0"/>
              </a:rPr>
              <a:t>end</a:t>
            </a:r>
            <a:r>
              <a:rPr lang="en-US" sz="2400" b="0" i="0" dirty="0">
                <a:solidFill>
                  <a:srgbClr val="4C4F69"/>
                </a:solidFill>
                <a:effectLst/>
                <a:latin typeface="Menlo" panose="020B0609030804020204" pitchFamily="49" charset="0"/>
                <a:ea typeface="Menlo" panose="020B0609030804020204" pitchFamily="49" charset="0"/>
                <a:cs typeface="Menlo" panose="020B0609030804020204" pitchFamily="49" charset="0"/>
              </a:rPr>
              <a:t> </a:t>
            </a:r>
            <a:endParaRPr lang="en-US" sz="2400" dirty="0">
              <a:latin typeface="Menlo" panose="020B0609030804020204" pitchFamily="49" charset="0"/>
              <a:ea typeface="Menlo" panose="020B0609030804020204" pitchFamily="49" charset="0"/>
              <a:cs typeface="Menlo" panose="020B0609030804020204" pitchFamily="49" charset="0"/>
            </a:endParaRPr>
          </a:p>
        </p:txBody>
      </p:sp>
      <p:pic>
        <p:nvPicPr>
          <p:cNvPr id="2050" name="Picture 2" descr="&quot;Cahn Hilliard sample&quot;">
            <a:extLst>
              <a:ext uri="{FF2B5EF4-FFF2-40B4-BE49-F238E27FC236}">
                <a16:creationId xmlns:a16="http://schemas.microsoft.com/office/drawing/2014/main" id="{09C75CF8-B994-30C6-57DF-812D02882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1740" y="836579"/>
            <a:ext cx="4657725" cy="3493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9724572-9107-5862-7E56-08BFEECB484A}"/>
              </a:ext>
            </a:extLst>
          </p:cNvPr>
          <p:cNvPicPr>
            <a:picLocks noChangeAspect="1"/>
          </p:cNvPicPr>
          <p:nvPr/>
        </p:nvPicPr>
        <p:blipFill>
          <a:blip r:embed="rId4"/>
          <a:stretch>
            <a:fillRect/>
          </a:stretch>
        </p:blipFill>
        <p:spPr>
          <a:xfrm>
            <a:off x="9659834" y="4414582"/>
            <a:ext cx="4669291" cy="3295293"/>
          </a:xfrm>
          <a:prstGeom prst="rect">
            <a:avLst/>
          </a:prstGeom>
        </p:spPr>
      </p:pic>
      <p:graphicFrame>
        <p:nvGraphicFramePr>
          <p:cNvPr id="7" name="Table 6">
            <a:extLst>
              <a:ext uri="{FF2B5EF4-FFF2-40B4-BE49-F238E27FC236}">
                <a16:creationId xmlns:a16="http://schemas.microsoft.com/office/drawing/2014/main" id="{387D9570-6EAD-41D5-560D-3B40FDF73EFF}"/>
              </a:ext>
            </a:extLst>
          </p:cNvPr>
          <p:cNvGraphicFramePr>
            <a:graphicFrameLocks noGrp="1"/>
          </p:cNvGraphicFramePr>
          <p:nvPr>
            <p:extLst>
              <p:ext uri="{D42A27DB-BD31-4B8C-83A1-F6EECF244321}">
                <p14:modId xmlns:p14="http://schemas.microsoft.com/office/powerpoint/2010/main" val="3714956327"/>
              </p:ext>
            </p:extLst>
          </p:nvPr>
        </p:nvGraphicFramePr>
        <p:xfrm>
          <a:off x="570905" y="3345289"/>
          <a:ext cx="8770532" cy="3108960"/>
        </p:xfrm>
        <a:graphic>
          <a:graphicData uri="http://schemas.openxmlformats.org/drawingml/2006/table">
            <a:tbl>
              <a:tblPr firstRow="1" bandRow="1">
                <a:tableStyleId>{93296810-A885-4BE3-A3E7-6D5BEEA58F35}</a:tableStyleId>
              </a:tblPr>
              <a:tblGrid>
                <a:gridCol w="2192633">
                  <a:extLst>
                    <a:ext uri="{9D8B030D-6E8A-4147-A177-3AD203B41FA5}">
                      <a16:colId xmlns:a16="http://schemas.microsoft.com/office/drawing/2014/main" val="3551302380"/>
                    </a:ext>
                  </a:extLst>
                </a:gridCol>
                <a:gridCol w="2192633">
                  <a:extLst>
                    <a:ext uri="{9D8B030D-6E8A-4147-A177-3AD203B41FA5}">
                      <a16:colId xmlns:a16="http://schemas.microsoft.com/office/drawing/2014/main" val="1125125265"/>
                    </a:ext>
                  </a:extLst>
                </a:gridCol>
                <a:gridCol w="2192633">
                  <a:extLst>
                    <a:ext uri="{9D8B030D-6E8A-4147-A177-3AD203B41FA5}">
                      <a16:colId xmlns:a16="http://schemas.microsoft.com/office/drawing/2014/main" val="658511192"/>
                    </a:ext>
                  </a:extLst>
                </a:gridCol>
                <a:gridCol w="2192633">
                  <a:extLst>
                    <a:ext uri="{9D8B030D-6E8A-4147-A177-3AD203B41FA5}">
                      <a16:colId xmlns:a16="http://schemas.microsoft.com/office/drawing/2014/main" val="2180163808"/>
                    </a:ext>
                  </a:extLst>
                </a:gridCol>
              </a:tblGrid>
              <a:tr h="370840">
                <a:tc>
                  <a:txBody>
                    <a:bodyPr/>
                    <a:lstStyle/>
                    <a:p>
                      <a:r>
                        <a:rPr lang="en-US" sz="2400">
                          <a:latin typeface="XITS" panose="02000503000000000000" pitchFamily="2" charset="0"/>
                          <a:ea typeface="XITS" panose="02000503000000000000" pitchFamily="2" charset="0"/>
                        </a:rPr>
                        <a:t>Mesh Size (Vertices)</a:t>
                      </a:r>
                    </a:p>
                  </a:txBody>
                  <a:tcPr/>
                </a:tc>
                <a:tc>
                  <a:txBody>
                    <a:bodyPr/>
                    <a:lstStyle/>
                    <a:p>
                      <a:r>
                        <a:rPr lang="en-US" sz="2400">
                          <a:latin typeface="XITS" panose="02000503000000000000" pitchFamily="2" charset="0"/>
                          <a:ea typeface="XITS" panose="02000503000000000000" pitchFamily="2" charset="0"/>
                        </a:rPr>
                        <a:t>CPU Time (s)</a:t>
                      </a:r>
                    </a:p>
                  </a:txBody>
                  <a:tcPr/>
                </a:tc>
                <a:tc>
                  <a:txBody>
                    <a:bodyPr/>
                    <a:lstStyle/>
                    <a:p>
                      <a:r>
                        <a:rPr lang="en-US" sz="2400" dirty="0">
                          <a:latin typeface="XITS" panose="02000503000000000000" pitchFamily="2" charset="0"/>
                          <a:ea typeface="XITS" panose="02000503000000000000" pitchFamily="2" charset="0"/>
                        </a:rPr>
                        <a:t>GPU Time </a:t>
                      </a:r>
                      <a:r>
                        <a:rPr lang="en-US" sz="2400" b="1" u="none" strike="noStrike" noProof="0" dirty="0">
                          <a:solidFill>
                            <a:srgbClr val="FFFFFF"/>
                          </a:solidFill>
                          <a:latin typeface="XITS" panose="02000503000000000000" pitchFamily="2" charset="0"/>
                          <a:ea typeface="XITS" panose="02000503000000000000" pitchFamily="2" charset="0"/>
                        </a:rPr>
                        <a:t>(s)</a:t>
                      </a:r>
                      <a:endParaRPr lang="en-US" sz="2400" dirty="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Speedup (CPU/GPU)</a:t>
                      </a:r>
                    </a:p>
                  </a:txBody>
                  <a:tcPr/>
                </a:tc>
                <a:extLst>
                  <a:ext uri="{0D108BD9-81ED-4DB2-BD59-A6C34878D82A}">
                    <a16:rowId xmlns:a16="http://schemas.microsoft.com/office/drawing/2014/main" val="188063429"/>
                  </a:ext>
                </a:extLst>
              </a:tr>
              <a:tr h="370840">
                <a:tc>
                  <a:txBody>
                    <a:bodyPr/>
                    <a:lstStyle/>
                    <a:p>
                      <a:pPr lvl="0">
                        <a:buNone/>
                      </a:pPr>
                      <a:r>
                        <a:rPr lang="en-US" sz="2400" b="0" u="none" strike="noStrike" noProof="0">
                          <a:latin typeface="XITS" panose="02000503000000000000" pitchFamily="2" charset="0"/>
                          <a:ea typeface="XITS" panose="02000503000000000000" pitchFamily="2" charset="0"/>
                        </a:rPr>
                        <a:t>58,081 (1)</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2.772</a:t>
                      </a:r>
                      <a:endParaRPr lang="en-US" sz="2400">
                        <a:latin typeface="XITS" panose="02000503000000000000" pitchFamily="2" charset="0"/>
                        <a:ea typeface="XITS" panose="02000503000000000000" pitchFamily="2" charset="0"/>
                      </a:endParaRPr>
                    </a:p>
                  </a:txBody>
                  <a:tcPr/>
                </a:tc>
                <a:tc>
                  <a:txBody>
                    <a:bodyPr/>
                    <a:lstStyle/>
                    <a:p>
                      <a:r>
                        <a:rPr lang="en-US" sz="2400">
                          <a:latin typeface="XITS" panose="02000503000000000000" pitchFamily="2" charset="0"/>
                          <a:ea typeface="XITS" panose="02000503000000000000" pitchFamily="2" charset="0"/>
                        </a:rPr>
                        <a:t>0.</a:t>
                      </a:r>
                      <a:r>
                        <a:rPr lang="en-US" sz="2400" b="0" u="none" strike="noStrike" noProof="0">
                          <a:latin typeface="XITS" panose="02000503000000000000" pitchFamily="2" charset="0"/>
                          <a:ea typeface="XITS" panose="02000503000000000000" pitchFamily="2" charset="0"/>
                        </a:rPr>
                        <a:t>497</a:t>
                      </a:r>
                      <a:endParaRPr lang="en-US" sz="2400">
                        <a:latin typeface="XITS" panose="02000503000000000000" pitchFamily="2" charset="0"/>
                        <a:ea typeface="XITS" panose="02000503000000000000" pitchFamily="2" charset="0"/>
                      </a:endParaRPr>
                    </a:p>
                  </a:txBody>
                  <a:tcPr/>
                </a:tc>
                <a:tc>
                  <a:txBody>
                    <a:bodyPr/>
                    <a:lstStyle/>
                    <a:p>
                      <a:r>
                        <a:rPr lang="en-US" sz="2400" dirty="0">
                          <a:latin typeface="XITS" panose="02000503000000000000" pitchFamily="2" charset="0"/>
                          <a:ea typeface="XITS" panose="02000503000000000000" pitchFamily="2" charset="0"/>
                        </a:rPr>
                        <a:t>~5.58X</a:t>
                      </a:r>
                    </a:p>
                  </a:txBody>
                  <a:tcPr/>
                </a:tc>
                <a:extLst>
                  <a:ext uri="{0D108BD9-81ED-4DB2-BD59-A6C34878D82A}">
                    <a16:rowId xmlns:a16="http://schemas.microsoft.com/office/drawing/2014/main" val="295039252"/>
                  </a:ext>
                </a:extLst>
              </a:tr>
              <a:tr h="370840">
                <a:tc>
                  <a:txBody>
                    <a:bodyPr/>
                    <a:lstStyle/>
                    <a:p>
                      <a:pPr lvl="0">
                        <a:buNone/>
                      </a:pPr>
                      <a:r>
                        <a:rPr lang="en-US" sz="2400" b="0" u="none" strike="noStrike" noProof="0">
                          <a:latin typeface="XITS" panose="02000503000000000000" pitchFamily="2" charset="0"/>
                          <a:ea typeface="XITS" panose="02000503000000000000" pitchFamily="2" charset="0"/>
                        </a:rPr>
                        <a:t>90,601 (0.8)</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8.463</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1.074</a:t>
                      </a:r>
                      <a:endParaRPr lang="en-US" sz="2400">
                        <a:latin typeface="XITS" panose="02000503000000000000" pitchFamily="2" charset="0"/>
                        <a:ea typeface="XITS" panose="02000503000000000000" pitchFamily="2" charset="0"/>
                      </a:endParaRPr>
                    </a:p>
                  </a:txBody>
                  <a:tcPr/>
                </a:tc>
                <a:tc>
                  <a:txBody>
                    <a:bodyPr/>
                    <a:lstStyle/>
                    <a:p>
                      <a:r>
                        <a:rPr lang="en-US" sz="2400" dirty="0">
                          <a:latin typeface="XITS" panose="02000503000000000000" pitchFamily="2" charset="0"/>
                          <a:ea typeface="XITS" panose="02000503000000000000" pitchFamily="2" charset="0"/>
                        </a:rPr>
                        <a:t>~7.88X</a:t>
                      </a:r>
                    </a:p>
                  </a:txBody>
                  <a:tcPr/>
                </a:tc>
                <a:extLst>
                  <a:ext uri="{0D108BD9-81ED-4DB2-BD59-A6C34878D82A}">
                    <a16:rowId xmlns:a16="http://schemas.microsoft.com/office/drawing/2014/main" val="1300963799"/>
                  </a:ext>
                </a:extLst>
              </a:tr>
              <a:tr h="370840">
                <a:tc>
                  <a:txBody>
                    <a:bodyPr/>
                    <a:lstStyle/>
                    <a:p>
                      <a:pPr lvl="0">
                        <a:buNone/>
                      </a:pPr>
                      <a:r>
                        <a:rPr lang="en-US" sz="2400" b="0" u="none" strike="noStrike" noProof="0">
                          <a:latin typeface="XITS" panose="02000503000000000000" pitchFamily="2" charset="0"/>
                          <a:ea typeface="XITS" panose="02000503000000000000" pitchFamily="2" charset="0"/>
                        </a:rPr>
                        <a:t>160,801 (0.6)</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48.313</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2.943</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dirty="0">
                          <a:latin typeface="XITS" panose="02000503000000000000" pitchFamily="2" charset="0"/>
                          <a:ea typeface="XITS" panose="02000503000000000000" pitchFamily="2" charset="0"/>
                        </a:rPr>
                        <a:t>~16.42X</a:t>
                      </a:r>
                    </a:p>
                  </a:txBody>
                  <a:tcPr/>
                </a:tc>
                <a:extLst>
                  <a:ext uri="{0D108BD9-81ED-4DB2-BD59-A6C34878D82A}">
                    <a16:rowId xmlns:a16="http://schemas.microsoft.com/office/drawing/2014/main" val="2196755669"/>
                  </a:ext>
                </a:extLst>
              </a:tr>
              <a:tr h="370840">
                <a:tc>
                  <a:txBody>
                    <a:bodyPr/>
                    <a:lstStyle/>
                    <a:p>
                      <a:pPr lvl="0">
                        <a:buNone/>
                      </a:pPr>
                      <a:r>
                        <a:rPr lang="en-US" sz="2400" b="0" u="none" strike="noStrike" noProof="0">
                          <a:latin typeface="XITS" panose="02000503000000000000" pitchFamily="2" charset="0"/>
                          <a:ea typeface="XITS" panose="02000503000000000000" pitchFamily="2" charset="0"/>
                        </a:rPr>
                        <a:t>231,361 (0.5)</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139.489</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6.122</a:t>
                      </a:r>
                      <a:endParaRPr lang="en-US" sz="2400">
                        <a:latin typeface="XITS" panose="02000503000000000000" pitchFamily="2" charset="0"/>
                        <a:ea typeface="XITS" panose="02000503000000000000" pitchFamily="2" charset="0"/>
                      </a:endParaRPr>
                    </a:p>
                  </a:txBody>
                  <a:tcPr/>
                </a:tc>
                <a:tc>
                  <a:txBody>
                    <a:bodyPr/>
                    <a:lstStyle/>
                    <a:p>
                      <a:r>
                        <a:rPr lang="en-US" sz="2400" dirty="0">
                          <a:latin typeface="XITS" panose="02000503000000000000" pitchFamily="2" charset="0"/>
                          <a:ea typeface="XITS" panose="02000503000000000000" pitchFamily="2" charset="0"/>
                        </a:rPr>
                        <a:t>~22.78X</a:t>
                      </a:r>
                    </a:p>
                  </a:txBody>
                  <a:tcPr/>
                </a:tc>
                <a:extLst>
                  <a:ext uri="{0D108BD9-81ED-4DB2-BD59-A6C34878D82A}">
                    <a16:rowId xmlns:a16="http://schemas.microsoft.com/office/drawing/2014/main" val="3913613443"/>
                  </a:ext>
                </a:extLst>
              </a:tr>
              <a:tr h="370839">
                <a:tc>
                  <a:txBody>
                    <a:bodyPr/>
                    <a:lstStyle/>
                    <a:p>
                      <a:pPr lvl="0">
                        <a:buNone/>
                      </a:pPr>
                      <a:r>
                        <a:rPr lang="en-US" sz="2400" b="0" u="none" strike="noStrike" noProof="0">
                          <a:latin typeface="XITS" panose="02000503000000000000" pitchFamily="2" charset="0"/>
                          <a:ea typeface="XITS" panose="02000503000000000000" pitchFamily="2" charset="0"/>
                        </a:rPr>
                        <a:t>361,201 (0.4)</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532.123</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b="0" u="none" strike="noStrike" noProof="0">
                          <a:latin typeface="XITS" panose="02000503000000000000" pitchFamily="2" charset="0"/>
                          <a:ea typeface="XITS" panose="02000503000000000000" pitchFamily="2" charset="0"/>
                        </a:rPr>
                        <a:t>15.266</a:t>
                      </a:r>
                      <a:endParaRPr lang="en-US" sz="2400">
                        <a:latin typeface="XITS" panose="02000503000000000000" pitchFamily="2" charset="0"/>
                        <a:ea typeface="XITS" panose="02000503000000000000" pitchFamily="2" charset="0"/>
                      </a:endParaRPr>
                    </a:p>
                  </a:txBody>
                  <a:tcPr/>
                </a:tc>
                <a:tc>
                  <a:txBody>
                    <a:bodyPr/>
                    <a:lstStyle/>
                    <a:p>
                      <a:pPr lvl="0">
                        <a:buNone/>
                      </a:pPr>
                      <a:r>
                        <a:rPr lang="en-US" sz="2400" dirty="0">
                          <a:latin typeface="XITS" panose="02000503000000000000" pitchFamily="2" charset="0"/>
                          <a:ea typeface="XITS" panose="02000503000000000000" pitchFamily="2" charset="0"/>
                        </a:rPr>
                        <a:t>~34.86X</a:t>
                      </a:r>
                    </a:p>
                  </a:txBody>
                  <a:tcPr/>
                </a:tc>
                <a:extLst>
                  <a:ext uri="{0D108BD9-81ED-4DB2-BD59-A6C34878D82A}">
                    <a16:rowId xmlns:a16="http://schemas.microsoft.com/office/drawing/2014/main" val="3837430424"/>
                  </a:ext>
                </a:extLst>
              </a:tr>
            </a:tbl>
          </a:graphicData>
        </a:graphic>
      </p:graphicFrame>
    </p:spTree>
    <p:extLst>
      <p:ext uri="{BB962C8B-B14F-4D97-AF65-F5344CB8AC3E}">
        <p14:creationId xmlns:p14="http://schemas.microsoft.com/office/powerpoint/2010/main" val="1825942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708D0-FD5E-ECDE-1E59-ABD73B226BB4}"/>
              </a:ext>
            </a:extLst>
          </p:cNvPr>
          <p:cNvSpPr>
            <a:spLocks noGrp="1"/>
          </p:cNvSpPr>
          <p:nvPr>
            <p:ph type="title"/>
          </p:nvPr>
        </p:nvSpPr>
        <p:spPr/>
        <p:txBody>
          <a:bodyPr/>
          <a:lstStyle/>
          <a:p>
            <a:r>
              <a:rPr lang="en-US"/>
              <a:t>Vorticity Formulation of </a:t>
            </a:r>
            <a:r>
              <a:rPr lang="en-US" err="1"/>
              <a:t>Incomp</a:t>
            </a:r>
            <a:r>
              <a:rPr lang="en-US"/>
              <a:t>. Navier Stokes</a:t>
            </a:r>
          </a:p>
        </p:txBody>
      </p:sp>
      <p:sp>
        <p:nvSpPr>
          <p:cNvPr id="6" name="Text Placeholder 5">
            <a:extLst>
              <a:ext uri="{FF2B5EF4-FFF2-40B4-BE49-F238E27FC236}">
                <a16:creationId xmlns:a16="http://schemas.microsoft.com/office/drawing/2014/main" id="{C19B536B-71C0-1B1E-29FD-774A8C9F7145}"/>
              </a:ext>
            </a:extLst>
          </p:cNvPr>
          <p:cNvSpPr>
            <a:spLocks noGrp="1"/>
          </p:cNvSpPr>
          <p:nvPr>
            <p:ph type="body" idx="1"/>
          </p:nvPr>
        </p:nvSpPr>
        <p:spPr>
          <a:xfrm>
            <a:off x="457199" y="933856"/>
            <a:ext cx="12601575" cy="2357264"/>
          </a:xfrm>
        </p:spPr>
        <p:txBody>
          <a:bodyPr/>
          <a:lstStyle/>
          <a:p>
            <a:r>
              <a:rPr lang="en-US" err="1"/>
              <a:t>Decapodes</a:t>
            </a:r>
            <a:r>
              <a:rPr lang="en-US"/>
              <a:t> doesn’t know any physics or fancy CFD tricks</a:t>
            </a:r>
          </a:p>
          <a:p>
            <a:r>
              <a:rPr lang="en-US"/>
              <a:t>Just Vanilla DEC + General Purpose Compute Graphs</a:t>
            </a:r>
          </a:p>
          <a:p>
            <a:r>
              <a:rPr lang="en-US"/>
              <a:t>Representation is flexible enough to capture equational rewrites</a:t>
            </a:r>
          </a:p>
        </p:txBody>
      </p:sp>
      <p:sp>
        <p:nvSpPr>
          <p:cNvPr id="4" name="Slide Number Placeholder 3">
            <a:extLst>
              <a:ext uri="{FF2B5EF4-FFF2-40B4-BE49-F238E27FC236}">
                <a16:creationId xmlns:a16="http://schemas.microsoft.com/office/drawing/2014/main" id="{D458947F-B46F-1F23-FC26-15C339D7FE7B}"/>
              </a:ext>
            </a:extLst>
          </p:cNvPr>
          <p:cNvSpPr>
            <a:spLocks noGrp="1"/>
          </p:cNvSpPr>
          <p:nvPr>
            <p:ph type="sldNum" idx="12"/>
          </p:nvPr>
        </p:nvSpPr>
        <p:spPr/>
        <p:txBody>
          <a:bodyPr/>
          <a:lstStyle/>
          <a:p>
            <a:fld id="{00000000-1234-1234-1234-123412341234}" type="slidenum">
              <a:rPr lang="en-US" smtClean="0"/>
              <a:pPr/>
              <a:t>18</a:t>
            </a:fld>
            <a:endParaRPr lang="en-US"/>
          </a:p>
        </p:txBody>
      </p:sp>
      <p:grpSp>
        <p:nvGrpSpPr>
          <p:cNvPr id="3" name="Group 2">
            <a:extLst>
              <a:ext uri="{FF2B5EF4-FFF2-40B4-BE49-F238E27FC236}">
                <a16:creationId xmlns:a16="http://schemas.microsoft.com/office/drawing/2014/main" id="{A2217D92-E003-3995-916D-4F942015CD79}"/>
              </a:ext>
            </a:extLst>
          </p:cNvPr>
          <p:cNvGrpSpPr/>
          <p:nvPr/>
        </p:nvGrpSpPr>
        <p:grpSpPr>
          <a:xfrm>
            <a:off x="222248" y="3818354"/>
            <a:ext cx="6975476" cy="4011195"/>
            <a:chOff x="222248" y="3818354"/>
            <a:chExt cx="6975476" cy="4011195"/>
          </a:xfrm>
        </p:grpSpPr>
        <p:sp>
          <p:nvSpPr>
            <p:cNvPr id="19" name="Rounded Rectangle 18">
              <a:extLst>
                <a:ext uri="{FF2B5EF4-FFF2-40B4-BE49-F238E27FC236}">
                  <a16:creationId xmlns:a16="http://schemas.microsoft.com/office/drawing/2014/main" id="{E5AAC767-18FE-1217-AE6D-FA15FA64B575}"/>
                </a:ext>
              </a:extLst>
            </p:cNvPr>
            <p:cNvSpPr>
              <a:spLocks noChangeAspect="1"/>
            </p:cNvSpPr>
            <p:nvPr/>
          </p:nvSpPr>
          <p:spPr>
            <a:xfrm>
              <a:off x="222248" y="3818354"/>
              <a:ext cx="6835776" cy="4011195"/>
            </a:xfrm>
            <a:prstGeom prst="roundRect">
              <a:avLst>
                <a:gd name="adj" fmla="val 9184"/>
              </a:avLst>
            </a:prstGeom>
            <a:noFill/>
            <a:ln w="63500">
              <a:solidFill>
                <a:srgbClr val="FF0000"/>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rgbClr val="FF0000"/>
                  </a:solidFill>
                  <a:latin typeface="XITS" panose="02000503000000000000" pitchFamily="2" charset="0"/>
                  <a:ea typeface="XITS" panose="02000503000000000000" pitchFamily="2" charset="0"/>
                </a:rPr>
                <a:t>Naïve Formulation</a:t>
              </a: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endParaRPr lang="en-US" sz="2800">
                <a:solidFill>
                  <a:srgbClr val="FF0000"/>
                </a:solidFill>
                <a:latin typeface="XITS" panose="02000503000000000000" pitchFamily="2" charset="0"/>
                <a:ea typeface="XITS" panose="02000503000000000000" pitchFamily="2" charset="0"/>
              </a:endParaRPr>
            </a:p>
            <a:p>
              <a:pPr algn="ctr"/>
              <a:r>
                <a:rPr lang="en-US" sz="2800">
                  <a:solidFill>
                    <a:srgbClr val="FF0000"/>
                  </a:solidFill>
                  <a:latin typeface="XITS" panose="02000503000000000000" pitchFamily="2" charset="0"/>
                  <a:ea typeface="XITS" panose="02000503000000000000" pitchFamily="2" charset="0"/>
                </a:rPr>
                <a:t>UNSTABLE</a:t>
              </a:r>
            </a:p>
          </p:txBody>
        </p:sp>
        <p:sp>
          <p:nvSpPr>
            <p:cNvPr id="16" name="TextBox 15">
              <a:extLst>
                <a:ext uri="{FF2B5EF4-FFF2-40B4-BE49-F238E27FC236}">
                  <a16:creationId xmlns:a16="http://schemas.microsoft.com/office/drawing/2014/main" id="{352BC73B-8DA0-368C-3122-5BA50FDB39B9}"/>
                </a:ext>
              </a:extLst>
            </p:cNvPr>
            <p:cNvSpPr txBox="1"/>
            <p:nvPr/>
          </p:nvSpPr>
          <p:spPr>
            <a:xfrm>
              <a:off x="339724" y="4436950"/>
              <a:ext cx="6858000" cy="2246769"/>
            </a:xfrm>
            <a:prstGeom prst="rect">
              <a:avLst/>
            </a:prstGeom>
            <a:noFill/>
          </p:spPr>
          <p:txBody>
            <a:bodyPr wrap="square">
              <a:spAutoFit/>
            </a:bodyPr>
            <a:lstStyle/>
            <a:p>
              <a:r>
                <a:rPr lang="en-US" sz="2000" b="0">
                  <a:solidFill>
                    <a:srgbClr val="3B3B3B"/>
                  </a:solidFill>
                  <a:effectLst/>
                  <a:latin typeface="Menlo" panose="020B0609030804020204" pitchFamily="49" charset="0"/>
                </a:rPr>
                <a:t>eq11_incorrect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b="0" err="1">
                  <a:solidFill>
                    <a:srgbClr val="795E26"/>
                  </a:solidFill>
                  <a:effectLst/>
                  <a:latin typeface="Menlo" panose="020B0609030804020204" pitchFamily="49" charset="0"/>
                </a:rPr>
                <a:t>decapode</a:t>
              </a:r>
              <a:r>
                <a:rPr lang="en-US" sz="2000" b="0">
                  <a:solidFill>
                    <a:srgbClr val="3B3B3B"/>
                  </a:solidFill>
                  <a:effectLst/>
                  <a:latin typeface="Menlo" panose="020B0609030804020204" pitchFamily="49" charset="0"/>
                </a:rPr>
                <a:t> </a:t>
              </a:r>
              <a:r>
                <a:rPr lang="en-US" sz="2000" b="0">
                  <a:solidFill>
                    <a:srgbClr val="AF00DB"/>
                  </a:solidFill>
                  <a:effectLst/>
                  <a:latin typeface="Menlo" panose="020B0609030804020204" pitchFamily="49" charset="0"/>
                </a:rPr>
                <a:t>begin</a:t>
              </a:r>
              <a:endParaRPr lang="en-US" sz="2000" b="0">
                <a:solidFill>
                  <a:srgbClr val="3B3B3B"/>
                </a:solidFill>
                <a:effectLst/>
                <a:latin typeface="Menlo" panose="020B0609030804020204" pitchFamily="49" charset="0"/>
              </a:endParaRPr>
            </a:p>
            <a:p>
              <a:r>
                <a:rPr lang="en-US" sz="2000" b="0">
                  <a:solidFill>
                    <a:srgbClr val="3B3B3B"/>
                  </a:solidFill>
                  <a:effectLst/>
                  <a:latin typeface="Menlo" panose="020B0609030804020204" pitchFamily="49" charset="0"/>
                </a:rPr>
                <a:t>d𝐮</a:t>
              </a:r>
              <a:r>
                <a:rPr lang="en-US" sz="2000" b="0">
                  <a:solidFill>
                    <a:srgbClr val="000000"/>
                  </a:solidFill>
                  <a:effectLst/>
                  <a:latin typeface="Menlo" panose="020B0609030804020204" pitchFamily="49" charset="0"/>
                </a:rPr>
                <a:t>::</a:t>
              </a:r>
              <a:r>
                <a:rPr lang="en-US" sz="2000" b="0">
                  <a:solidFill>
                    <a:srgbClr val="267F99"/>
                  </a:solidFill>
                  <a:effectLst/>
                  <a:latin typeface="Menlo" panose="020B0609030804020204" pitchFamily="49" charset="0"/>
                </a:rPr>
                <a:t>DualForm2</a:t>
              </a:r>
              <a:endParaRPr lang="en-US" sz="2000" b="0">
                <a:solidFill>
                  <a:srgbClr val="3B3B3B"/>
                </a:solidFill>
                <a:effectLst/>
                <a:latin typeface="Menlo" panose="020B0609030804020204" pitchFamily="49" charset="0"/>
              </a:endParaRPr>
            </a:p>
            <a:p>
              <a:r>
                <a:rPr lang="en-US" sz="2000" b="0">
                  <a:solidFill>
                    <a:srgbClr val="3B3B3B"/>
                  </a:solidFill>
                  <a:effectLst/>
                  <a:latin typeface="Menlo" panose="020B0609030804020204" pitchFamily="49" charset="0"/>
                </a:rPr>
                <a:t>𝐮</a:t>
              </a:r>
              <a:r>
                <a:rPr lang="en-US" sz="2000" b="0">
                  <a:solidFill>
                    <a:srgbClr val="000000"/>
                  </a:solidFill>
                  <a:effectLst/>
                  <a:latin typeface="Menlo" panose="020B0609030804020204" pitchFamily="49" charset="0"/>
                </a:rPr>
                <a:t>::</a:t>
              </a:r>
              <a:r>
                <a:rPr lang="en-US" sz="2000" b="0">
                  <a:solidFill>
                    <a:srgbClr val="267F99"/>
                  </a:solidFill>
                  <a:effectLst/>
                  <a:latin typeface="Menlo" panose="020B0609030804020204" pitchFamily="49" charset="0"/>
                </a:rPr>
                <a:t>DualForm1</a:t>
              </a:r>
              <a:endParaRPr lang="en-US" sz="2000" b="0">
                <a:solidFill>
                  <a:srgbClr val="3B3B3B"/>
                </a:solidFill>
                <a:effectLst/>
                <a:latin typeface="Menlo" panose="020B0609030804020204" pitchFamily="49" charset="0"/>
              </a:endParaRPr>
            </a:p>
            <a:p>
              <a:br>
                <a:rPr lang="en-US" sz="2000" b="0">
                  <a:solidFill>
                    <a:srgbClr val="3B3B3B"/>
                  </a:solidFill>
                  <a:effectLst/>
                  <a:latin typeface="Menlo" panose="020B0609030804020204" pitchFamily="49" charset="0"/>
                </a:rPr>
              </a:br>
              <a:r>
                <a:rPr lang="en-US" sz="2000" b="0">
                  <a:solidFill>
                    <a:srgbClr val="3B3B3B"/>
                  </a:solidFill>
                  <a:effectLst/>
                  <a:latin typeface="Menlo" panose="020B0609030804020204" pitchFamily="49" charset="0"/>
                </a:rPr>
                <a:t>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795E26"/>
                  </a:solidFill>
                  <a:effectLst/>
                  <a:latin typeface="Menlo" panose="020B0609030804020204" pitchFamily="49" charset="0"/>
                </a:rPr>
                <a:t>d₁⁻¹</a:t>
              </a:r>
              <a:r>
                <a:rPr lang="en-US" sz="2000" b="0">
                  <a:solidFill>
                    <a:srgbClr val="3B3B3B"/>
                  </a:solidFill>
                  <a:effectLst/>
                  <a:latin typeface="Menlo" panose="020B0609030804020204" pitchFamily="49" charset="0"/>
                </a:rPr>
                <a:t>(d𝐮)</a:t>
              </a:r>
              <a:br>
                <a:rPr lang="en-US" sz="2000" b="0">
                  <a:solidFill>
                    <a:srgbClr val="3B3B3B"/>
                  </a:solidFill>
                  <a:effectLst/>
                  <a:latin typeface="Menlo" panose="020B0609030804020204" pitchFamily="49" charset="0"/>
                </a:rPr>
              </a:br>
              <a:r>
                <a:rPr lang="en-US" sz="2000" b="0">
                  <a:solidFill>
                    <a:srgbClr val="795E26"/>
                  </a:solidFill>
                  <a:effectLst/>
                  <a:latin typeface="Menlo" panose="020B0609030804020204" pitchFamily="49" charset="0"/>
                </a:rPr>
                <a:t>∂ₜ</a:t>
              </a:r>
              <a:r>
                <a:rPr lang="en-US" sz="2000" b="0">
                  <a:solidFill>
                    <a:srgbClr val="3B3B3B"/>
                  </a:solidFill>
                  <a:effectLst/>
                  <a:latin typeface="Menlo" panose="020B0609030804020204" pitchFamily="49" charset="0"/>
                </a:rPr>
                <a:t>(d𝐮)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098658"/>
                  </a:solidFill>
                  <a:effectLst/>
                  <a:latin typeface="Menlo" panose="020B0609030804020204" pitchFamily="49" charset="0"/>
                </a:rPr>
                <a:t>1</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₁, d̃₁)(</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ᵈᵖ₁₀</a:t>
              </a:r>
              <a:r>
                <a:rPr lang="en-US" sz="2000" b="0">
                  <a:solidFill>
                    <a:srgbClr val="3B3B3B"/>
                  </a:solidFill>
                  <a:effectLst/>
                  <a:latin typeface="Menlo" panose="020B0609030804020204" pitchFamily="49" charset="0"/>
                </a:rPr>
                <a:t>(𝐮,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(d𝐮)))</a:t>
              </a:r>
            </a:p>
            <a:p>
              <a:r>
                <a:rPr lang="en-US" sz="2000" b="0">
                  <a:solidFill>
                    <a:srgbClr val="AF00DB"/>
                  </a:solidFill>
                  <a:effectLst/>
                  <a:latin typeface="Menlo" panose="020B0609030804020204" pitchFamily="49" charset="0"/>
                </a:rPr>
                <a:t>end</a:t>
              </a:r>
              <a:endParaRPr lang="en-US" sz="2000" b="0">
                <a:solidFill>
                  <a:srgbClr val="3B3B3B"/>
                </a:solidFill>
                <a:effectLst/>
                <a:latin typeface="Menlo" panose="020B0609030804020204" pitchFamily="49" charset="0"/>
              </a:endParaRPr>
            </a:p>
          </p:txBody>
        </p:sp>
      </p:grpSp>
      <p:grpSp>
        <p:nvGrpSpPr>
          <p:cNvPr id="2" name="Group 1">
            <a:extLst>
              <a:ext uri="{FF2B5EF4-FFF2-40B4-BE49-F238E27FC236}">
                <a16:creationId xmlns:a16="http://schemas.microsoft.com/office/drawing/2014/main" id="{C23E1BB6-DA24-0DDF-BACF-CED8401DC35D}"/>
              </a:ext>
            </a:extLst>
          </p:cNvPr>
          <p:cNvGrpSpPr/>
          <p:nvPr/>
        </p:nvGrpSpPr>
        <p:grpSpPr>
          <a:xfrm>
            <a:off x="7315200" y="3818355"/>
            <a:ext cx="6752862" cy="4011195"/>
            <a:chOff x="7315200" y="3818355"/>
            <a:chExt cx="6752862" cy="4011195"/>
          </a:xfrm>
        </p:grpSpPr>
        <p:sp>
          <p:nvSpPr>
            <p:cNvPr id="18" name="TextBox 17">
              <a:extLst>
                <a:ext uri="{FF2B5EF4-FFF2-40B4-BE49-F238E27FC236}">
                  <a16:creationId xmlns:a16="http://schemas.microsoft.com/office/drawing/2014/main" id="{138F1ED2-84DA-8775-3F32-F7B03DFF5C99}"/>
                </a:ext>
              </a:extLst>
            </p:cNvPr>
            <p:cNvSpPr txBox="1"/>
            <p:nvPr/>
          </p:nvSpPr>
          <p:spPr>
            <a:xfrm>
              <a:off x="7454900" y="4391465"/>
              <a:ext cx="6613162" cy="3170099"/>
            </a:xfrm>
            <a:prstGeom prst="rect">
              <a:avLst/>
            </a:prstGeom>
            <a:noFill/>
          </p:spPr>
          <p:txBody>
            <a:bodyPr wrap="square">
              <a:spAutoFit/>
            </a:bodyPr>
            <a:lstStyle/>
            <a:p>
              <a:r>
                <a:rPr lang="en-US" sz="2000" b="0" dirty="0">
                  <a:solidFill>
                    <a:srgbClr val="3B3B3B"/>
                  </a:solidFill>
                  <a:effectLst/>
                  <a:latin typeface="Menlo" panose="020B0609030804020204" pitchFamily="49" charset="0"/>
                </a:rPr>
                <a:t>eq11_inviscid_poisson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795E26"/>
                  </a:solidFill>
                  <a:effectLst/>
                  <a:latin typeface="Menlo" panose="020B0609030804020204" pitchFamily="49" charset="0"/>
                </a:rPr>
                <a:t>@</a:t>
              </a:r>
              <a:r>
                <a:rPr lang="en-US" sz="2000" b="0" dirty="0" err="1">
                  <a:solidFill>
                    <a:srgbClr val="795E26"/>
                  </a:solidFill>
                  <a:effectLst/>
                  <a:latin typeface="Menlo" panose="020B0609030804020204" pitchFamily="49" charset="0"/>
                </a:rPr>
                <a:t>decapode</a:t>
              </a:r>
              <a:r>
                <a:rPr lang="en-US" sz="2000" b="0" dirty="0">
                  <a:solidFill>
                    <a:srgbClr val="3B3B3B"/>
                  </a:solidFill>
                  <a:effectLst/>
                  <a:latin typeface="Menlo" panose="020B0609030804020204" pitchFamily="49" charset="0"/>
                </a:rPr>
                <a:t> </a:t>
              </a:r>
              <a:r>
                <a:rPr lang="en-US" sz="2000" b="0" dirty="0">
                  <a:solidFill>
                    <a:srgbClr val="AF00DB"/>
                  </a:solidFill>
                  <a:effectLst/>
                  <a:latin typeface="Menlo" panose="020B0609030804020204" pitchFamily="49" charset="0"/>
                </a:rPr>
                <a:t>begin</a:t>
              </a:r>
              <a:endParaRPr lang="en-US" sz="2000" b="0" dirty="0">
                <a:solidFill>
                  <a:srgbClr val="3B3B3B"/>
                </a:solidFill>
                <a:effectLst/>
                <a:latin typeface="Menlo" panose="020B0609030804020204" pitchFamily="49" charset="0"/>
              </a:endParaRPr>
            </a:p>
            <a:p>
              <a:r>
                <a:rPr lang="en-US" sz="2000" b="0" dirty="0">
                  <a:solidFill>
                    <a:srgbClr val="3B3B3B"/>
                  </a:solidFill>
                  <a:effectLst/>
                  <a:latin typeface="Menlo" panose="020B0609030804020204" pitchFamily="49" charset="0"/>
                </a:rPr>
                <a:t>d𝐮</a:t>
              </a:r>
              <a:r>
                <a:rPr lang="en-US" sz="2000" b="0" dirty="0">
                  <a:solidFill>
                    <a:srgbClr val="000000"/>
                  </a:solidFill>
                  <a:effectLst/>
                  <a:latin typeface="Menlo" panose="020B0609030804020204" pitchFamily="49" charset="0"/>
                </a:rPr>
                <a:t>::</a:t>
              </a:r>
              <a:r>
                <a:rPr lang="en-US" sz="2000" b="0" dirty="0">
                  <a:solidFill>
                    <a:srgbClr val="267F99"/>
                  </a:solidFill>
                  <a:effectLst/>
                  <a:latin typeface="Menlo" panose="020B0609030804020204" pitchFamily="49" charset="0"/>
                </a:rPr>
                <a:t>DualForm2</a:t>
              </a:r>
              <a:endParaRPr lang="en-US" sz="2000" b="0" dirty="0">
                <a:solidFill>
                  <a:srgbClr val="3B3B3B"/>
                </a:solidFill>
                <a:effectLst/>
                <a:latin typeface="Menlo" panose="020B0609030804020204" pitchFamily="49" charset="0"/>
              </a:endParaRPr>
            </a:p>
            <a:p>
              <a:r>
                <a:rPr lang="en-US" sz="2000" b="0" dirty="0">
                  <a:solidFill>
                    <a:srgbClr val="3B3B3B"/>
                  </a:solidFill>
                  <a:effectLst/>
                  <a:latin typeface="Menlo" panose="020B0609030804020204" pitchFamily="49" charset="0"/>
                </a:rPr>
                <a:t>𝐮</a:t>
              </a:r>
              <a:r>
                <a:rPr lang="en-US" sz="2000" b="0" dirty="0">
                  <a:solidFill>
                    <a:srgbClr val="000000"/>
                  </a:solidFill>
                  <a:effectLst/>
                  <a:latin typeface="Menlo" panose="020B0609030804020204" pitchFamily="49" charset="0"/>
                </a:rPr>
                <a:t>::</a:t>
              </a:r>
              <a:r>
                <a:rPr lang="en-US" sz="2000" b="0" dirty="0">
                  <a:solidFill>
                    <a:srgbClr val="267F99"/>
                  </a:solidFill>
                  <a:effectLst/>
                  <a:latin typeface="Menlo" panose="020B0609030804020204" pitchFamily="49" charset="0"/>
                </a:rPr>
                <a:t>DualForm1</a:t>
              </a:r>
              <a:endParaRPr lang="en-US" sz="2000" b="0" dirty="0">
                <a:solidFill>
                  <a:srgbClr val="3B3B3B"/>
                </a:solidFill>
                <a:effectLst/>
                <a:latin typeface="Menlo" panose="020B0609030804020204" pitchFamily="49" charset="0"/>
              </a:endParaRPr>
            </a:p>
            <a:p>
              <a:r>
                <a:rPr lang="el-GR" sz="2000" b="0" dirty="0">
                  <a:solidFill>
                    <a:srgbClr val="3B3B3B"/>
                  </a:solidFill>
                  <a:effectLst/>
                  <a:highlight>
                    <a:srgbClr val="FFFF00"/>
                  </a:highlight>
                  <a:latin typeface="Menlo" panose="020B0609030804020204" pitchFamily="49" charset="0"/>
                </a:rPr>
                <a:t>ψ</a:t>
              </a:r>
              <a:r>
                <a:rPr lang="el-GR" sz="2000" b="0" dirty="0">
                  <a:solidFill>
                    <a:srgbClr val="000000"/>
                  </a:solidFill>
                  <a:effectLst/>
                  <a:highlight>
                    <a:srgbClr val="FFFF00"/>
                  </a:highlight>
                  <a:latin typeface="Menlo" panose="020B0609030804020204" pitchFamily="49" charset="0"/>
                </a:rPr>
                <a:t>::</a:t>
              </a:r>
              <a:r>
                <a:rPr lang="en-US" sz="2000" b="0" dirty="0">
                  <a:solidFill>
                    <a:srgbClr val="267F99"/>
                  </a:solidFill>
                  <a:effectLst/>
                  <a:highlight>
                    <a:srgbClr val="FFFF00"/>
                  </a:highlight>
                  <a:latin typeface="Menlo" panose="020B0609030804020204" pitchFamily="49" charset="0"/>
                </a:rPr>
                <a:t>Form0</a:t>
              </a:r>
              <a:endParaRPr lang="en-US" sz="2000" b="0" dirty="0">
                <a:solidFill>
                  <a:srgbClr val="3B3B3B"/>
                </a:solidFill>
                <a:effectLst/>
                <a:highlight>
                  <a:srgbClr val="FFFF00"/>
                </a:highlight>
                <a:latin typeface="Menlo" panose="020B0609030804020204" pitchFamily="49" charset="0"/>
              </a:endParaRPr>
            </a:p>
            <a:p>
              <a:br>
                <a:rPr lang="en-US" sz="2000" b="0" dirty="0">
                  <a:solidFill>
                    <a:srgbClr val="3B3B3B"/>
                  </a:solidFill>
                  <a:effectLst/>
                  <a:latin typeface="Menlo" panose="020B0609030804020204" pitchFamily="49" charset="0"/>
                </a:rPr>
              </a:br>
              <a:r>
                <a:rPr lang="el-GR" sz="2000" b="0" dirty="0">
                  <a:solidFill>
                    <a:srgbClr val="3B3B3B"/>
                  </a:solidFill>
                  <a:effectLst/>
                  <a:highlight>
                    <a:srgbClr val="FFFF00"/>
                  </a:highlight>
                  <a:latin typeface="Menlo" panose="020B0609030804020204" pitchFamily="49" charset="0"/>
                </a:rPr>
                <a:t>ψ </a:t>
              </a:r>
              <a:r>
                <a:rPr lang="el-GR" sz="2000" b="0" dirty="0">
                  <a:solidFill>
                    <a:srgbClr val="000000"/>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 </a:t>
              </a:r>
              <a:r>
                <a:rPr lang="el-GR" sz="2000" b="0" dirty="0">
                  <a:solidFill>
                    <a:srgbClr val="795E26"/>
                  </a:solidFill>
                  <a:effectLst/>
                  <a:highlight>
                    <a:srgbClr val="FFFF00"/>
                  </a:highlight>
                  <a:latin typeface="Menlo" panose="020B0609030804020204" pitchFamily="49" charset="0"/>
                </a:rPr>
                <a:t>Δ⁻¹</a:t>
              </a:r>
              <a:r>
                <a:rPr lang="el-GR" sz="2000" b="0" dirty="0">
                  <a:solidFill>
                    <a:srgbClr val="3B3B3B"/>
                  </a:solidFill>
                  <a:effectLst/>
                  <a:highlight>
                    <a:srgbClr val="FFFF00"/>
                  </a:highlight>
                  <a:latin typeface="Menlo" panose="020B0609030804020204" pitchFamily="49" charset="0"/>
                </a:rPr>
                <a:t>(</a:t>
              </a:r>
              <a:r>
                <a:rPr lang="el-GR" sz="2000" b="0" dirty="0">
                  <a:solidFill>
                    <a:srgbClr val="000000"/>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d𝐮))</a:t>
              </a:r>
            </a:p>
            <a:p>
              <a:r>
                <a:rPr lang="en-US" sz="2000" b="0" dirty="0">
                  <a:solidFill>
                    <a:srgbClr val="3B3B3B"/>
                  </a:solidFill>
                  <a:effectLst/>
                  <a:highlight>
                    <a:srgbClr val="FFFF00"/>
                  </a:highlight>
                  <a:latin typeface="Menlo" panose="020B0609030804020204" pitchFamily="49" charset="0"/>
                </a:rPr>
                <a:t>𝐮 </a:t>
              </a:r>
              <a:r>
                <a:rPr lang="en-US" sz="2000" b="0" dirty="0">
                  <a:solidFill>
                    <a:srgbClr val="000000"/>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 </a:t>
              </a:r>
              <a:r>
                <a:rPr lang="en-US" sz="2000" b="0" dirty="0">
                  <a:solidFill>
                    <a:srgbClr val="000000"/>
                  </a:solidFill>
                  <a:effectLst/>
                  <a:highlight>
                    <a:srgbClr val="FFFF00"/>
                  </a:highlight>
                  <a:latin typeface="Menlo" panose="020B0609030804020204" pitchFamily="49" charset="0"/>
                </a:rPr>
                <a:t>⋆</a:t>
              </a:r>
              <a:r>
                <a:rPr lang="en-US" sz="2000" b="0" dirty="0">
                  <a:solidFill>
                    <a:srgbClr val="3B3B3B"/>
                  </a:solidFill>
                  <a:effectLst/>
                  <a:highlight>
                    <a:srgbClr val="FFFF00"/>
                  </a:highlight>
                  <a:latin typeface="Menlo" panose="020B0609030804020204" pitchFamily="49" charset="0"/>
                </a:rPr>
                <a:t>(</a:t>
              </a:r>
              <a:r>
                <a:rPr lang="en-US" sz="2000" b="0" dirty="0">
                  <a:solidFill>
                    <a:srgbClr val="795E26"/>
                  </a:solidFill>
                  <a:effectLst/>
                  <a:highlight>
                    <a:srgbClr val="FFFF00"/>
                  </a:highlight>
                  <a:latin typeface="Menlo" panose="020B0609030804020204" pitchFamily="49" charset="0"/>
                </a:rPr>
                <a:t>d</a:t>
              </a:r>
              <a:r>
                <a:rPr lang="en-US" sz="2000" b="0" dirty="0">
                  <a:solidFill>
                    <a:srgbClr val="3B3B3B"/>
                  </a:solidFill>
                  <a:effectLst/>
                  <a:highlight>
                    <a:srgbClr val="FFFF00"/>
                  </a:highlight>
                  <a:latin typeface="Menlo" panose="020B0609030804020204" pitchFamily="49" charset="0"/>
                </a:rPr>
                <a:t>(</a:t>
              </a:r>
              <a:r>
                <a:rPr lang="el-GR" sz="2000" b="0" dirty="0">
                  <a:solidFill>
                    <a:srgbClr val="3B3B3B"/>
                  </a:solidFill>
                  <a:effectLst/>
                  <a:highlight>
                    <a:srgbClr val="FFFF00"/>
                  </a:highlight>
                  <a:latin typeface="Menlo" panose="020B0609030804020204" pitchFamily="49" charset="0"/>
                </a:rPr>
                <a:t>ψ))</a:t>
              </a:r>
            </a:p>
            <a:p>
              <a:br>
                <a:rPr lang="el-GR" sz="2000" b="0" dirty="0">
                  <a:solidFill>
                    <a:srgbClr val="3B3B3B"/>
                  </a:solidFill>
                  <a:effectLst/>
                  <a:latin typeface="Menlo" panose="020B0609030804020204" pitchFamily="49" charset="0"/>
                </a:rPr>
              </a:br>
              <a:r>
                <a:rPr lang="el-GR" sz="2000" b="0" dirty="0">
                  <a:solidFill>
                    <a:srgbClr val="795E26"/>
                  </a:solidFill>
                  <a:effectLst/>
                  <a:latin typeface="Menlo" panose="020B0609030804020204" pitchFamily="49" charset="0"/>
                </a:rPr>
                <a:t>∂</a:t>
              </a:r>
              <a:r>
                <a:rPr lang="en-US" sz="2000" b="0" dirty="0">
                  <a:solidFill>
                    <a:srgbClr val="795E26"/>
                  </a:solidFill>
                  <a:effectLst/>
                  <a:latin typeface="Menlo" panose="020B0609030804020204" pitchFamily="49" charset="0"/>
                </a:rPr>
                <a:t>ₜ</a:t>
              </a:r>
              <a:r>
                <a:rPr lang="en-US" sz="2000" b="0" dirty="0">
                  <a:solidFill>
                    <a:srgbClr val="3B3B3B"/>
                  </a:solidFill>
                  <a:effectLst/>
                  <a:latin typeface="Menlo" panose="020B0609030804020204" pitchFamily="49" charset="0"/>
                </a:rPr>
                <a:t>(d𝐮)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000000"/>
                  </a:solidFill>
                  <a:effectLst/>
                  <a:latin typeface="Menlo" panose="020B0609030804020204" pitchFamily="49" charset="0"/>
                </a:rPr>
                <a:t>-</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₁, d̃₁)(</a:t>
              </a:r>
              <a:r>
                <a:rPr lang="en-US" sz="2000" b="0" dirty="0">
                  <a:solidFill>
                    <a:srgbClr val="000000"/>
                  </a:solidFill>
                  <a:effectLst/>
                  <a:latin typeface="Menlo" panose="020B0609030804020204" pitchFamily="49" charset="0"/>
                </a:rPr>
                <a:t>∧</a:t>
              </a:r>
              <a:r>
                <a:rPr lang="en-US" sz="2000" b="0" dirty="0">
                  <a:solidFill>
                    <a:srgbClr val="795E26"/>
                  </a:solidFill>
                  <a:effectLst/>
                  <a:latin typeface="Menlo" panose="020B0609030804020204" pitchFamily="49" charset="0"/>
                </a:rPr>
                <a:t>ᵈᵖ₁₀</a:t>
              </a:r>
              <a:r>
                <a:rPr lang="en-US" sz="2000" b="0" dirty="0">
                  <a:solidFill>
                    <a:srgbClr val="3B3B3B"/>
                  </a:solidFill>
                  <a:effectLst/>
                  <a:latin typeface="Menlo" panose="020B0609030804020204" pitchFamily="49" charset="0"/>
                </a:rPr>
                <a:t>(𝐮, </a:t>
              </a:r>
              <a:r>
                <a:rPr lang="en-US" sz="2000" b="0" dirty="0">
                  <a:solidFill>
                    <a:srgbClr val="000000"/>
                  </a:solidFill>
                  <a:effectLst/>
                  <a:latin typeface="Menlo" panose="020B0609030804020204" pitchFamily="49" charset="0"/>
                </a:rPr>
                <a:t>⋆</a:t>
              </a:r>
              <a:r>
                <a:rPr lang="en-US" sz="2000" b="0" dirty="0">
                  <a:solidFill>
                    <a:srgbClr val="3B3B3B"/>
                  </a:solidFill>
                  <a:effectLst/>
                  <a:latin typeface="Menlo" panose="020B0609030804020204" pitchFamily="49" charset="0"/>
                </a:rPr>
                <a:t>(d𝐮)))</a:t>
              </a:r>
            </a:p>
            <a:p>
              <a:r>
                <a:rPr lang="en-US" sz="2000" b="0" dirty="0">
                  <a:solidFill>
                    <a:srgbClr val="AF00DB"/>
                  </a:solidFill>
                  <a:effectLst/>
                  <a:latin typeface="Menlo" panose="020B0609030804020204" pitchFamily="49" charset="0"/>
                </a:rPr>
                <a:t>end</a:t>
              </a:r>
              <a:endParaRPr lang="en-US" sz="2000" b="0" dirty="0">
                <a:solidFill>
                  <a:srgbClr val="3B3B3B"/>
                </a:solidFill>
                <a:effectLst/>
                <a:latin typeface="Menlo" panose="020B0609030804020204" pitchFamily="49" charset="0"/>
              </a:endParaRPr>
            </a:p>
          </p:txBody>
        </p:sp>
        <p:sp>
          <p:nvSpPr>
            <p:cNvPr id="20" name="Rounded Rectangle 19">
              <a:extLst>
                <a:ext uri="{FF2B5EF4-FFF2-40B4-BE49-F238E27FC236}">
                  <a16:creationId xmlns:a16="http://schemas.microsoft.com/office/drawing/2014/main" id="{0B174A02-B5A7-DF25-CFE1-679ACD585000}"/>
                </a:ext>
              </a:extLst>
            </p:cNvPr>
            <p:cNvSpPr>
              <a:spLocks noChangeAspect="1"/>
            </p:cNvSpPr>
            <p:nvPr/>
          </p:nvSpPr>
          <p:spPr>
            <a:xfrm>
              <a:off x="7315200" y="3818355"/>
              <a:ext cx="6752862" cy="4011195"/>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t" anchorCtr="0"/>
            <a:lstStyle/>
            <a:p>
              <a:pPr algn="ctr"/>
              <a:r>
                <a:rPr lang="en-US" sz="2800" dirty="0">
                  <a:solidFill>
                    <a:schemeClr val="accent6"/>
                  </a:solidFill>
                  <a:latin typeface="XITS"/>
                  <a:ea typeface="XITS" panose="02000503000000000000" pitchFamily="2" charset="0"/>
                </a:rPr>
                <a:t>Pressure Projection Formulation</a:t>
              </a: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endParaRPr lang="en-US" sz="2800" dirty="0">
                <a:solidFill>
                  <a:schemeClr val="accent6"/>
                </a:solidFill>
                <a:latin typeface="XITS" panose="02000503000000000000" pitchFamily="2" charset="0"/>
                <a:ea typeface="XITS" panose="02000503000000000000" pitchFamily="2" charset="0"/>
              </a:endParaRPr>
            </a:p>
            <a:p>
              <a:pPr algn="ctr"/>
              <a:r>
                <a:rPr lang="en-US" sz="2800" dirty="0">
                  <a:solidFill>
                    <a:schemeClr val="accent6"/>
                  </a:solidFill>
                  <a:latin typeface="XITS"/>
                  <a:ea typeface="XITS" panose="02000503000000000000" pitchFamily="2" charset="0"/>
                </a:rPr>
                <a:t>STABLE</a:t>
              </a:r>
              <a:endParaRPr lang="en-US" sz="2800" dirty="0">
                <a:solidFill>
                  <a:schemeClr val="accent6"/>
                </a:solidFill>
                <a:latin typeface="XITS" panose="02000503000000000000" pitchFamily="2" charset="0"/>
                <a:ea typeface="XITS" panose="02000503000000000000" pitchFamily="2" charset="0"/>
              </a:endParaRPr>
            </a:p>
          </p:txBody>
        </p:sp>
      </p:grpSp>
    </p:spTree>
    <p:extLst>
      <p:ext uri="{BB962C8B-B14F-4D97-AF65-F5344CB8AC3E}">
        <p14:creationId xmlns:p14="http://schemas.microsoft.com/office/powerpoint/2010/main" val="171015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8E6C-5234-7EB2-4939-E67314ADF0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AE7F8A-AE7E-8DE6-A41F-C2CE07C20DA3}"/>
              </a:ext>
            </a:extLst>
          </p:cNvPr>
          <p:cNvSpPr>
            <a:spLocks noGrp="1"/>
          </p:cNvSpPr>
          <p:nvPr>
            <p:ph type="title"/>
          </p:nvPr>
        </p:nvSpPr>
        <p:spPr/>
        <p:txBody>
          <a:bodyPr/>
          <a:lstStyle/>
          <a:p>
            <a:r>
              <a:rPr lang="en-US"/>
              <a:t>Vorticity Formulation of </a:t>
            </a:r>
            <a:r>
              <a:rPr lang="en-US" err="1"/>
              <a:t>Incomp</a:t>
            </a:r>
            <a:r>
              <a:rPr lang="en-US"/>
              <a:t>. Navier Stokes</a:t>
            </a:r>
          </a:p>
        </p:txBody>
      </p:sp>
      <p:sp>
        <p:nvSpPr>
          <p:cNvPr id="6" name="Text Placeholder 5">
            <a:extLst>
              <a:ext uri="{FF2B5EF4-FFF2-40B4-BE49-F238E27FC236}">
                <a16:creationId xmlns:a16="http://schemas.microsoft.com/office/drawing/2014/main" id="{1FF22E0B-6842-760F-5D5A-EE989D8D5FA3}"/>
              </a:ext>
            </a:extLst>
          </p:cNvPr>
          <p:cNvSpPr>
            <a:spLocks noGrp="1"/>
          </p:cNvSpPr>
          <p:nvPr>
            <p:ph type="body" idx="1"/>
          </p:nvPr>
        </p:nvSpPr>
        <p:spPr>
          <a:xfrm>
            <a:off x="452538" y="3769157"/>
            <a:ext cx="5954129" cy="4155848"/>
          </a:xfrm>
        </p:spPr>
        <p:txBody>
          <a:bodyPr>
            <a:normAutofit/>
          </a:bodyPr>
          <a:lstStyle/>
          <a:p>
            <a:r>
              <a:rPr lang="en-US" sz="2800" dirty="0">
                <a:latin typeface="XITS"/>
              </a:rPr>
              <a:t>Stable solves with nearly periodic solutions</a:t>
            </a:r>
          </a:p>
          <a:p>
            <a:r>
              <a:rPr lang="en-US" sz="2800" dirty="0">
                <a:latin typeface="XITS"/>
              </a:rPr>
              <a:t>Replicates the analysis from: </a:t>
            </a:r>
            <a:r>
              <a:rPr lang="en-US" sz="2800" dirty="0" err="1">
                <a:latin typeface="XITS"/>
              </a:rPr>
              <a:t>Mohameda</a:t>
            </a:r>
            <a:r>
              <a:rPr lang="en-US" sz="2800" dirty="0">
                <a:latin typeface="XITS"/>
              </a:rPr>
              <a:t>, Hirani &amp; </a:t>
            </a:r>
            <a:r>
              <a:rPr lang="en-US" sz="2800" dirty="0" err="1">
                <a:latin typeface="XITS"/>
              </a:rPr>
              <a:t>Samtaneya</a:t>
            </a:r>
            <a:r>
              <a:rPr lang="en-US" sz="2800" dirty="0">
                <a:latin typeface="XITS"/>
              </a:rPr>
              <a:t> 2016</a:t>
            </a:r>
          </a:p>
        </p:txBody>
      </p:sp>
      <p:sp>
        <p:nvSpPr>
          <p:cNvPr id="4" name="Slide Number Placeholder 3">
            <a:extLst>
              <a:ext uri="{FF2B5EF4-FFF2-40B4-BE49-F238E27FC236}">
                <a16:creationId xmlns:a16="http://schemas.microsoft.com/office/drawing/2014/main" id="{F4941C02-FE0B-B5AB-87F6-7989BAB3A691}"/>
              </a:ext>
            </a:extLst>
          </p:cNvPr>
          <p:cNvSpPr>
            <a:spLocks noGrp="1"/>
          </p:cNvSpPr>
          <p:nvPr>
            <p:ph type="sldNum" idx="12"/>
          </p:nvPr>
        </p:nvSpPr>
        <p:spPr/>
        <p:txBody>
          <a:bodyPr/>
          <a:lstStyle/>
          <a:p>
            <a:fld id="{00000000-1234-1234-1234-123412341234}" type="slidenum">
              <a:rPr lang="en-US" smtClean="0"/>
              <a:pPr/>
              <a:t>19</a:t>
            </a:fld>
            <a:endParaRPr lang="en-US"/>
          </a:p>
        </p:txBody>
      </p:sp>
      <p:sp>
        <p:nvSpPr>
          <p:cNvPr id="18" name="TextBox 17">
            <a:extLst>
              <a:ext uri="{FF2B5EF4-FFF2-40B4-BE49-F238E27FC236}">
                <a16:creationId xmlns:a16="http://schemas.microsoft.com/office/drawing/2014/main" id="{7C33BF69-7B1C-1A2E-CE0F-28DB0557136F}"/>
              </a:ext>
            </a:extLst>
          </p:cNvPr>
          <p:cNvSpPr txBox="1"/>
          <p:nvPr/>
        </p:nvSpPr>
        <p:spPr>
          <a:xfrm>
            <a:off x="454028" y="916347"/>
            <a:ext cx="6120943" cy="3139321"/>
          </a:xfrm>
          <a:prstGeom prst="rect">
            <a:avLst/>
          </a:prstGeom>
          <a:noFill/>
        </p:spPr>
        <p:txBody>
          <a:bodyPr wrap="square">
            <a:spAutoFit/>
          </a:bodyPr>
          <a:lstStyle/>
          <a:p>
            <a:r>
              <a:rPr lang="en-US" sz="1800" b="0" dirty="0">
                <a:solidFill>
                  <a:srgbClr val="3B3B3B"/>
                </a:solidFill>
                <a:effectLst/>
                <a:latin typeface="Menlo" panose="020B0609030804020204" pitchFamily="49" charset="0"/>
              </a:rPr>
              <a:t>eq11_inviscid_poisson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795E26"/>
                </a:solidFill>
                <a:effectLst/>
                <a:latin typeface="Menlo" panose="020B0609030804020204" pitchFamily="49" charset="0"/>
              </a:rPr>
              <a:t>@</a:t>
            </a:r>
            <a:r>
              <a:rPr lang="en-US" sz="1800" b="0" dirty="0" err="1">
                <a:solidFill>
                  <a:srgbClr val="795E26"/>
                </a:solidFill>
                <a:effectLst/>
                <a:latin typeface="Menlo" panose="020B0609030804020204" pitchFamily="49" charset="0"/>
              </a:rPr>
              <a:t>decapode</a:t>
            </a:r>
            <a:r>
              <a:rPr lang="en-US" sz="1800" b="0" dirty="0">
                <a:solidFill>
                  <a:srgbClr val="3B3B3B"/>
                </a:solidFill>
                <a:effectLst/>
                <a:latin typeface="Menlo" panose="020B0609030804020204" pitchFamily="49" charset="0"/>
              </a:rPr>
              <a:t> </a:t>
            </a:r>
            <a:r>
              <a:rPr lang="en-US" sz="1800" b="0" dirty="0">
                <a:solidFill>
                  <a:srgbClr val="AF00DB"/>
                </a:solidFill>
                <a:effectLst/>
                <a:latin typeface="Menlo" panose="020B0609030804020204" pitchFamily="49" charset="0"/>
              </a:rPr>
              <a:t>begin</a:t>
            </a:r>
            <a:endParaRPr lang="en-US" sz="1800" b="0" dirty="0">
              <a:solidFill>
                <a:srgbClr val="3B3B3B"/>
              </a:solidFill>
              <a:effectLst/>
              <a:latin typeface="Menlo" panose="020B0609030804020204" pitchFamily="49" charset="0"/>
            </a:endParaRPr>
          </a:p>
          <a:p>
            <a:endParaRPr lang="en-US" sz="1800" b="0" dirty="0">
              <a:solidFill>
                <a:srgbClr val="3B3B3B"/>
              </a:solidFill>
              <a:effectLst/>
              <a:latin typeface="Menlo" panose="020B0609030804020204" pitchFamily="49" charset="0"/>
            </a:endParaRPr>
          </a:p>
          <a:p>
            <a:r>
              <a:rPr lang="en-US" sz="1800" b="0" dirty="0">
                <a:solidFill>
                  <a:srgbClr val="3B3B3B"/>
                </a:solidFill>
                <a:effectLst/>
                <a:latin typeface="Menlo" panose="020B0609030804020204" pitchFamily="49" charset="0"/>
              </a:rPr>
              <a:t>d𝐮</a:t>
            </a:r>
            <a:r>
              <a:rPr lang="en-US"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DualForm2</a:t>
            </a:r>
            <a:endParaRPr lang="en-US" sz="1800" b="0" dirty="0">
              <a:solidFill>
                <a:srgbClr val="3B3B3B"/>
              </a:solidFill>
              <a:effectLst/>
              <a:latin typeface="Menlo" panose="020B0609030804020204" pitchFamily="49" charset="0"/>
            </a:endParaRPr>
          </a:p>
          <a:p>
            <a:r>
              <a:rPr lang="en-US" sz="1800" b="0" dirty="0">
                <a:solidFill>
                  <a:srgbClr val="3B3B3B"/>
                </a:solidFill>
                <a:effectLst/>
                <a:latin typeface="Menlo" panose="020B0609030804020204" pitchFamily="49" charset="0"/>
              </a:rPr>
              <a:t>𝐮</a:t>
            </a:r>
            <a:r>
              <a:rPr lang="en-US"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DualForm1</a:t>
            </a:r>
            <a:endParaRPr lang="en-US" sz="1800" b="0" dirty="0">
              <a:solidFill>
                <a:srgbClr val="3B3B3B"/>
              </a:solidFill>
              <a:effectLst/>
              <a:latin typeface="Menlo" panose="020B0609030804020204" pitchFamily="49" charset="0"/>
            </a:endParaRPr>
          </a:p>
          <a:p>
            <a:r>
              <a:rPr lang="el-GR" sz="1800" b="0" dirty="0">
                <a:solidFill>
                  <a:srgbClr val="3B3B3B"/>
                </a:solidFill>
                <a:effectLst/>
                <a:latin typeface="Menlo" panose="020B0609030804020204" pitchFamily="49" charset="0"/>
              </a:rPr>
              <a:t>ψ</a:t>
            </a:r>
            <a:r>
              <a:rPr lang="el-GR" sz="1800" b="0" dirty="0">
                <a:solidFill>
                  <a:srgbClr val="000000"/>
                </a:solidFill>
                <a:effectLst/>
                <a:latin typeface="Menlo" panose="020B0609030804020204" pitchFamily="49" charset="0"/>
              </a:rPr>
              <a:t>::</a:t>
            </a:r>
            <a:r>
              <a:rPr lang="en-US" sz="1800" b="0" dirty="0">
                <a:solidFill>
                  <a:srgbClr val="267F99"/>
                </a:solidFill>
                <a:effectLst/>
                <a:latin typeface="Menlo" panose="020B0609030804020204" pitchFamily="49" charset="0"/>
              </a:rPr>
              <a:t>Form0</a:t>
            </a:r>
            <a:endParaRPr lang="en-US" sz="1800" b="0" dirty="0">
              <a:solidFill>
                <a:srgbClr val="3B3B3B"/>
              </a:solidFill>
              <a:effectLst/>
              <a:latin typeface="Menlo" panose="020B0609030804020204" pitchFamily="49" charset="0"/>
            </a:endParaRPr>
          </a:p>
          <a:p>
            <a:br>
              <a:rPr lang="en-US" sz="1800" b="0" dirty="0">
                <a:solidFill>
                  <a:srgbClr val="3B3B3B"/>
                </a:solidFill>
                <a:effectLst/>
                <a:latin typeface="Menlo" panose="020B0609030804020204" pitchFamily="49" charset="0"/>
              </a:rPr>
            </a:br>
            <a:r>
              <a:rPr lang="el-GR" sz="1800" b="0" dirty="0">
                <a:solidFill>
                  <a:srgbClr val="3B3B3B"/>
                </a:solidFill>
                <a:effectLst/>
                <a:latin typeface="Menlo" panose="020B0609030804020204" pitchFamily="49" charset="0"/>
              </a:rPr>
              <a:t>ψ </a:t>
            </a:r>
            <a:r>
              <a:rPr lang="el-GR" sz="1800" b="0" dirty="0">
                <a:solidFill>
                  <a:srgbClr val="000000"/>
                </a:solidFill>
                <a:effectLst/>
                <a:latin typeface="Menlo" panose="020B0609030804020204" pitchFamily="49" charset="0"/>
              </a:rPr>
              <a:t>==</a:t>
            </a:r>
            <a:r>
              <a:rPr lang="el-GR" sz="1800" b="0" dirty="0">
                <a:solidFill>
                  <a:srgbClr val="3B3B3B"/>
                </a:solidFill>
                <a:effectLst/>
                <a:latin typeface="Menlo" panose="020B0609030804020204" pitchFamily="49" charset="0"/>
              </a:rPr>
              <a:t> </a:t>
            </a:r>
            <a:r>
              <a:rPr lang="el-GR" sz="1800" b="0" dirty="0">
                <a:solidFill>
                  <a:srgbClr val="795E26"/>
                </a:solidFill>
                <a:effectLst/>
                <a:latin typeface="Menlo" panose="020B0609030804020204" pitchFamily="49" charset="0"/>
              </a:rPr>
              <a:t>Δ⁻¹</a:t>
            </a:r>
            <a:r>
              <a:rPr lang="el-GR" sz="1800" b="0" dirty="0">
                <a:solidFill>
                  <a:srgbClr val="3B3B3B"/>
                </a:solidFill>
                <a:effectLst/>
                <a:latin typeface="Menlo" panose="020B0609030804020204" pitchFamily="49" charset="0"/>
              </a:rPr>
              <a:t>(</a:t>
            </a:r>
            <a:r>
              <a:rPr lang="el-GR" sz="1800" b="0" dirty="0">
                <a:solidFill>
                  <a:srgbClr val="000000"/>
                </a:solidFill>
                <a:effectLst/>
                <a:latin typeface="Menlo" panose="020B0609030804020204" pitchFamily="49" charset="0"/>
              </a:rPr>
              <a:t>⋆</a:t>
            </a:r>
            <a:r>
              <a:rPr lang="el-GR" sz="1800" b="0" dirty="0">
                <a:solidFill>
                  <a:srgbClr val="3B3B3B"/>
                </a:solidFill>
                <a:effectLst/>
                <a:latin typeface="Menlo" panose="020B0609030804020204" pitchFamily="49" charset="0"/>
              </a:rPr>
              <a:t>(</a:t>
            </a:r>
            <a:r>
              <a:rPr lang="en-US" sz="1800" b="0" dirty="0">
                <a:solidFill>
                  <a:srgbClr val="3B3B3B"/>
                </a:solidFill>
                <a:effectLst/>
                <a:latin typeface="Menlo" panose="020B0609030804020204" pitchFamily="49" charset="0"/>
              </a:rPr>
              <a:t>d𝐮))</a:t>
            </a:r>
          </a:p>
          <a:p>
            <a:r>
              <a:rPr lang="en-US" sz="1800" b="0" dirty="0">
                <a:solidFill>
                  <a:srgbClr val="3B3B3B"/>
                </a:solidFill>
                <a:effectLst/>
                <a:latin typeface="Menlo" panose="020B0609030804020204" pitchFamily="49" charset="0"/>
              </a:rPr>
              <a:t>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a:t>
            </a:r>
            <a:r>
              <a:rPr lang="en-US" sz="1800" b="0" dirty="0">
                <a:solidFill>
                  <a:srgbClr val="795E26"/>
                </a:solidFill>
                <a:effectLst/>
                <a:latin typeface="Menlo" panose="020B0609030804020204" pitchFamily="49" charset="0"/>
              </a:rPr>
              <a:t>d</a:t>
            </a:r>
            <a:r>
              <a:rPr lang="en-US" sz="1800" b="0" dirty="0">
                <a:solidFill>
                  <a:srgbClr val="3B3B3B"/>
                </a:solidFill>
                <a:effectLst/>
                <a:latin typeface="Menlo" panose="020B0609030804020204" pitchFamily="49" charset="0"/>
              </a:rPr>
              <a:t>(</a:t>
            </a:r>
            <a:r>
              <a:rPr lang="el-GR" sz="1800" b="0" dirty="0">
                <a:solidFill>
                  <a:srgbClr val="3B3B3B"/>
                </a:solidFill>
                <a:effectLst/>
                <a:latin typeface="Menlo" panose="020B0609030804020204" pitchFamily="49" charset="0"/>
              </a:rPr>
              <a:t>ψ))</a:t>
            </a:r>
          </a:p>
          <a:p>
            <a:br>
              <a:rPr lang="el-GR" sz="1800" b="0" dirty="0">
                <a:solidFill>
                  <a:srgbClr val="3B3B3B"/>
                </a:solidFill>
                <a:effectLst/>
                <a:latin typeface="Menlo" panose="020B0609030804020204" pitchFamily="49" charset="0"/>
              </a:rPr>
            </a:br>
            <a:r>
              <a:rPr lang="el-GR" sz="1800" b="0" dirty="0">
                <a:solidFill>
                  <a:srgbClr val="795E26"/>
                </a:solidFill>
                <a:effectLst/>
                <a:latin typeface="Menlo" panose="020B0609030804020204" pitchFamily="49" charset="0"/>
              </a:rPr>
              <a:t>∂</a:t>
            </a:r>
            <a:r>
              <a:rPr lang="en-US" sz="1800" b="0" dirty="0">
                <a:solidFill>
                  <a:srgbClr val="795E26"/>
                </a:solidFill>
                <a:effectLst/>
                <a:latin typeface="Menlo" panose="020B0609030804020204" pitchFamily="49" charset="0"/>
              </a:rPr>
              <a:t>ₜ</a:t>
            </a:r>
            <a:r>
              <a:rPr lang="en-US" sz="1800" b="0" dirty="0">
                <a:solidFill>
                  <a:srgbClr val="3B3B3B"/>
                </a:solidFill>
                <a:effectLst/>
                <a:latin typeface="Menlo" panose="020B0609030804020204" pitchFamily="49" charset="0"/>
              </a:rPr>
              <a:t>(d𝐮)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dirty="0">
                <a:solidFill>
                  <a:srgbClr val="3B3B3B"/>
                </a:solidFill>
                <a:latin typeface="Menlo" panose="020B0609030804020204" pitchFamily="49" charset="0"/>
              </a:rPr>
              <a:t>-1</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₁, d̃₁)(</a:t>
            </a:r>
            <a:r>
              <a:rPr lang="en-US" sz="1800" b="0" dirty="0">
                <a:solidFill>
                  <a:srgbClr val="000000"/>
                </a:solidFill>
                <a:effectLst/>
                <a:latin typeface="Menlo" panose="020B0609030804020204" pitchFamily="49" charset="0"/>
              </a:rPr>
              <a:t>∧</a:t>
            </a:r>
            <a:r>
              <a:rPr lang="en-US" sz="1800" b="0" dirty="0">
                <a:solidFill>
                  <a:srgbClr val="795E26"/>
                </a:solidFill>
                <a:effectLst/>
                <a:latin typeface="Menlo" panose="020B0609030804020204" pitchFamily="49" charset="0"/>
              </a:rPr>
              <a:t>ᵈᵖ₁₀</a:t>
            </a:r>
            <a:r>
              <a:rPr lang="en-US" sz="1800" b="0" dirty="0">
                <a:solidFill>
                  <a:srgbClr val="3B3B3B"/>
                </a:solidFill>
                <a:effectLst/>
                <a:latin typeface="Menlo" panose="020B0609030804020204" pitchFamily="49" charset="0"/>
              </a:rPr>
              <a:t>(𝐮, </a:t>
            </a:r>
            <a:r>
              <a:rPr lang="en-US" sz="1800" b="0" dirty="0">
                <a:solidFill>
                  <a:srgbClr val="000000"/>
                </a:solidFill>
                <a:effectLst/>
                <a:latin typeface="Menlo" panose="020B0609030804020204" pitchFamily="49" charset="0"/>
              </a:rPr>
              <a:t>⋆</a:t>
            </a:r>
            <a:r>
              <a:rPr lang="en-US" sz="1800" b="0" dirty="0">
                <a:solidFill>
                  <a:srgbClr val="3B3B3B"/>
                </a:solidFill>
                <a:effectLst/>
                <a:latin typeface="Menlo" panose="020B0609030804020204" pitchFamily="49" charset="0"/>
              </a:rPr>
              <a:t>(d𝐮)))</a:t>
            </a:r>
          </a:p>
          <a:p>
            <a:r>
              <a:rPr lang="en-US" sz="1800" b="0" dirty="0">
                <a:solidFill>
                  <a:srgbClr val="AF00DB"/>
                </a:solidFill>
                <a:effectLst/>
                <a:latin typeface="Menlo" panose="020B0609030804020204" pitchFamily="49" charset="0"/>
              </a:rPr>
              <a:t>end</a:t>
            </a:r>
            <a:endParaRPr lang="en-US" sz="1800" b="0" dirty="0">
              <a:solidFill>
                <a:srgbClr val="3B3B3B"/>
              </a:solidFill>
              <a:effectLst/>
              <a:latin typeface="Menlo" panose="020B0609030804020204" pitchFamily="49" charset="0"/>
            </a:endParaRPr>
          </a:p>
        </p:txBody>
      </p:sp>
      <p:grpSp>
        <p:nvGrpSpPr>
          <p:cNvPr id="7" name="Group 6">
            <a:extLst>
              <a:ext uri="{FF2B5EF4-FFF2-40B4-BE49-F238E27FC236}">
                <a16:creationId xmlns:a16="http://schemas.microsoft.com/office/drawing/2014/main" id="{659581FD-D6EB-1DF7-2E50-6DE7CC4AB2D3}"/>
              </a:ext>
            </a:extLst>
          </p:cNvPr>
          <p:cNvGrpSpPr/>
          <p:nvPr/>
        </p:nvGrpSpPr>
        <p:grpSpPr>
          <a:xfrm>
            <a:off x="6534136" y="863186"/>
            <a:ext cx="8096264" cy="6816715"/>
            <a:chOff x="6485228" y="1124260"/>
            <a:chExt cx="8096264" cy="6816715"/>
          </a:xfrm>
        </p:grpSpPr>
        <p:pic>
          <p:nvPicPr>
            <p:cNvPr id="2" name="Picture 1">
              <a:extLst>
                <a:ext uri="{FF2B5EF4-FFF2-40B4-BE49-F238E27FC236}">
                  <a16:creationId xmlns:a16="http://schemas.microsoft.com/office/drawing/2014/main" id="{D090375C-35CB-24EB-639D-468C4DC4CC49}"/>
                </a:ext>
              </a:extLst>
            </p:cNvPr>
            <p:cNvPicPr>
              <a:picLocks noChangeAspect="1"/>
            </p:cNvPicPr>
            <p:nvPr/>
          </p:nvPicPr>
          <p:blipFill>
            <a:blip r:embed="rId2"/>
            <a:stretch>
              <a:fillRect/>
            </a:stretch>
          </p:blipFill>
          <p:spPr>
            <a:xfrm>
              <a:off x="10952040" y="1124260"/>
              <a:ext cx="3629452" cy="6801323"/>
            </a:xfrm>
            <a:prstGeom prst="rect">
              <a:avLst/>
            </a:prstGeom>
          </p:spPr>
        </p:pic>
        <p:grpSp>
          <p:nvGrpSpPr>
            <p:cNvPr id="3" name="Group 2">
              <a:extLst>
                <a:ext uri="{FF2B5EF4-FFF2-40B4-BE49-F238E27FC236}">
                  <a16:creationId xmlns:a16="http://schemas.microsoft.com/office/drawing/2014/main" id="{5FC19AB0-3B1D-0282-3DC5-D024EC0B3A28}"/>
                </a:ext>
              </a:extLst>
            </p:cNvPr>
            <p:cNvGrpSpPr/>
            <p:nvPr/>
          </p:nvGrpSpPr>
          <p:grpSpPr>
            <a:xfrm>
              <a:off x="6485228" y="1177421"/>
              <a:ext cx="4836231" cy="6763554"/>
              <a:chOff x="6485228" y="1177421"/>
              <a:chExt cx="4836231" cy="6763554"/>
            </a:xfrm>
          </p:grpSpPr>
          <p:pic>
            <p:nvPicPr>
              <p:cNvPr id="4098" name="Picture 2" descr="Azimuthal profile">
                <a:extLst>
                  <a:ext uri="{FF2B5EF4-FFF2-40B4-BE49-F238E27FC236}">
                    <a16:creationId xmlns:a16="http://schemas.microsoft.com/office/drawing/2014/main" id="{3A57D597-835D-AA5B-8B12-759B75943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3" y="4768106"/>
                <a:ext cx="4230489" cy="31728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tating point vortices">
                <a:extLst>
                  <a:ext uri="{FF2B5EF4-FFF2-40B4-BE49-F238E27FC236}">
                    <a16:creationId xmlns:a16="http://schemas.microsoft.com/office/drawing/2014/main" id="{23FF16CF-5EE6-3A74-285A-DC6CFCA485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4" t="2846" b="15525"/>
              <a:stretch/>
            </p:blipFill>
            <p:spPr bwMode="auto">
              <a:xfrm>
                <a:off x="6485228" y="1177421"/>
                <a:ext cx="4836231" cy="355291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707303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B204-CC2A-C405-04FA-8DBDFA71AE35}"/>
              </a:ext>
            </a:extLst>
          </p:cNvPr>
          <p:cNvSpPr>
            <a:spLocks noGrp="1"/>
          </p:cNvSpPr>
          <p:nvPr>
            <p:ph type="title"/>
          </p:nvPr>
        </p:nvSpPr>
        <p:spPr>
          <a:xfrm>
            <a:off x="454028" y="-77821"/>
            <a:ext cx="12185340" cy="914400"/>
          </a:xfrm>
        </p:spPr>
        <p:txBody>
          <a:bodyPr>
            <a:normAutofit fontScale="90000"/>
          </a:bodyPr>
          <a:lstStyle/>
          <a:p>
            <a:r>
              <a:rPr lang="en-US" sz="4000">
                <a:latin typeface="XITS"/>
              </a:rPr>
              <a:t>DECAPODES: A Framework for Directly Computable Physics</a:t>
            </a:r>
            <a:endParaRPr lang="en-US"/>
          </a:p>
        </p:txBody>
      </p:sp>
      <p:sp>
        <p:nvSpPr>
          <p:cNvPr id="4" name="Slide Number Placeholder 3">
            <a:extLst>
              <a:ext uri="{FF2B5EF4-FFF2-40B4-BE49-F238E27FC236}">
                <a16:creationId xmlns:a16="http://schemas.microsoft.com/office/drawing/2014/main" id="{88EC74DE-9473-3D99-F12D-C747927093AF}"/>
              </a:ext>
            </a:extLst>
          </p:cNvPr>
          <p:cNvSpPr>
            <a:spLocks noGrp="1"/>
          </p:cNvSpPr>
          <p:nvPr>
            <p:ph type="sldNum" idx="12"/>
          </p:nvPr>
        </p:nvSpPr>
        <p:spPr/>
        <p:txBody>
          <a:bodyPr/>
          <a:lstStyle/>
          <a:p>
            <a:fld id="{00000000-1234-1234-1234-123412341234}" type="slidenum">
              <a:rPr lang="en-US" smtClean="0"/>
              <a:pPr/>
              <a:t>2</a:t>
            </a:fld>
            <a:endParaRPr lang="en-US"/>
          </a:p>
        </p:txBody>
      </p:sp>
      <p:grpSp>
        <p:nvGrpSpPr>
          <p:cNvPr id="12" name="Group 11">
            <a:extLst>
              <a:ext uri="{FF2B5EF4-FFF2-40B4-BE49-F238E27FC236}">
                <a16:creationId xmlns:a16="http://schemas.microsoft.com/office/drawing/2014/main" id="{5193019F-0931-1C1C-DDF5-C0136862F128}"/>
              </a:ext>
            </a:extLst>
          </p:cNvPr>
          <p:cNvGrpSpPr/>
          <p:nvPr/>
        </p:nvGrpSpPr>
        <p:grpSpPr>
          <a:xfrm>
            <a:off x="9862500" y="3677564"/>
            <a:ext cx="4211290" cy="4248019"/>
            <a:chOff x="7498462" y="44245"/>
            <a:chExt cx="5095661" cy="5140103"/>
          </a:xfrm>
        </p:grpSpPr>
        <p:pic>
          <p:nvPicPr>
            <p:cNvPr id="8" name="Picture 7">
              <a:extLst>
                <a:ext uri="{FF2B5EF4-FFF2-40B4-BE49-F238E27FC236}">
                  <a16:creationId xmlns:a16="http://schemas.microsoft.com/office/drawing/2014/main" id="{CDAB3FCF-AF5C-FE80-0964-9A3E69161373}"/>
                </a:ext>
              </a:extLst>
            </p:cNvPr>
            <p:cNvPicPr>
              <a:picLocks noChangeAspect="1"/>
            </p:cNvPicPr>
            <p:nvPr/>
          </p:nvPicPr>
          <p:blipFill>
            <a:blip r:embed="rId3"/>
            <a:srcRect l="12824" r="12824"/>
            <a:stretch/>
          </p:blipFill>
          <p:spPr>
            <a:xfrm>
              <a:off x="7498462" y="44245"/>
              <a:ext cx="5095661" cy="5140103"/>
            </a:xfrm>
            <a:prstGeom prst="rect">
              <a:avLst/>
            </a:prstGeom>
          </p:spPr>
        </p:pic>
        <p:sp>
          <p:nvSpPr>
            <p:cNvPr id="10" name="Text Placeholder 6">
              <a:extLst>
                <a:ext uri="{FF2B5EF4-FFF2-40B4-BE49-F238E27FC236}">
                  <a16:creationId xmlns:a16="http://schemas.microsoft.com/office/drawing/2014/main" id="{B1C474B6-AEBB-D8B9-3B1F-DD81A7C12F86}"/>
                </a:ext>
              </a:extLst>
            </p:cNvPr>
            <p:cNvSpPr txBox="1">
              <a:spLocks/>
            </p:cNvSpPr>
            <p:nvPr/>
          </p:nvSpPr>
          <p:spPr>
            <a:xfrm>
              <a:off x="8022125" y="401785"/>
              <a:ext cx="3540610" cy="82391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lumMod val="50000"/>
                    </a:schemeClr>
                  </a:solidFill>
                  <a:latin typeface="XITS" panose="02000503000000000000" pitchFamily="2" charset="0"/>
                  <a:ea typeface="XITS" panose="02000503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err="1"/>
                <a:t>Decapodes.jl</a:t>
              </a:r>
              <a:r>
                <a:rPr lang="en-US"/>
                <a:t> Simulation</a:t>
              </a:r>
            </a:p>
          </p:txBody>
        </p:sp>
      </p:grpSp>
      <p:pic>
        <p:nvPicPr>
          <p:cNvPr id="21" name="Picture 20">
            <a:extLst>
              <a:ext uri="{FF2B5EF4-FFF2-40B4-BE49-F238E27FC236}">
                <a16:creationId xmlns:a16="http://schemas.microsoft.com/office/drawing/2014/main" id="{5C64D809-4665-46A4-368D-E6185FB6F261}"/>
              </a:ext>
            </a:extLst>
          </p:cNvPr>
          <p:cNvPicPr>
            <a:picLocks noChangeAspect="1"/>
          </p:cNvPicPr>
          <p:nvPr/>
        </p:nvPicPr>
        <p:blipFill>
          <a:blip r:embed="rId4"/>
          <a:stretch>
            <a:fillRect/>
          </a:stretch>
        </p:blipFill>
        <p:spPr>
          <a:xfrm>
            <a:off x="9462961" y="914932"/>
            <a:ext cx="5010368" cy="2527045"/>
          </a:xfrm>
          <a:prstGeom prst="rect">
            <a:avLst/>
          </a:prstGeom>
        </p:spPr>
      </p:pic>
      <p:pic>
        <p:nvPicPr>
          <p:cNvPr id="25" name="Picture 24">
            <a:extLst>
              <a:ext uri="{FF2B5EF4-FFF2-40B4-BE49-F238E27FC236}">
                <a16:creationId xmlns:a16="http://schemas.microsoft.com/office/drawing/2014/main" id="{8F837F4F-7E57-22D7-78DF-E385D59A73F1}"/>
              </a:ext>
            </a:extLst>
          </p:cNvPr>
          <p:cNvPicPr>
            <a:picLocks noChangeAspect="1"/>
          </p:cNvPicPr>
          <p:nvPr/>
        </p:nvPicPr>
        <p:blipFill>
          <a:blip r:embed="rId5"/>
          <a:srcRect l="5082" t="9174" r="2316"/>
          <a:stretch/>
        </p:blipFill>
        <p:spPr>
          <a:xfrm>
            <a:off x="150578" y="1001335"/>
            <a:ext cx="9148819" cy="6533003"/>
          </a:xfrm>
          <a:prstGeom prst="rect">
            <a:avLst/>
          </a:prstGeom>
        </p:spPr>
      </p:pic>
      <p:pic>
        <p:nvPicPr>
          <p:cNvPr id="28" name="Graphic 27">
            <a:extLst>
              <a:ext uri="{FF2B5EF4-FFF2-40B4-BE49-F238E27FC236}">
                <a16:creationId xmlns:a16="http://schemas.microsoft.com/office/drawing/2014/main" id="{D885FD92-454A-EDFF-C321-9CB29C8B0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18513" y="6174471"/>
            <a:ext cx="1860650" cy="1860650"/>
          </a:xfrm>
          <a:prstGeom prst="rect">
            <a:avLst/>
          </a:prstGeom>
        </p:spPr>
      </p:pic>
    </p:spTree>
    <p:extLst>
      <p:ext uri="{BB962C8B-B14F-4D97-AF65-F5344CB8AC3E}">
        <p14:creationId xmlns:p14="http://schemas.microsoft.com/office/powerpoint/2010/main" val="105047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24B6C-C05B-F253-9959-5253CD1D5AED}"/>
              </a:ext>
            </a:extLst>
          </p:cNvPr>
          <p:cNvSpPr>
            <a:spLocks noGrp="1"/>
          </p:cNvSpPr>
          <p:nvPr>
            <p:ph type="title"/>
          </p:nvPr>
        </p:nvSpPr>
        <p:spPr/>
        <p:txBody>
          <a:bodyPr/>
          <a:lstStyle/>
          <a:p>
            <a:r>
              <a:rPr lang="en-US"/>
              <a:t>Conclusions</a:t>
            </a:r>
          </a:p>
        </p:txBody>
      </p:sp>
      <p:sp>
        <p:nvSpPr>
          <p:cNvPr id="6" name="Text Placeholder 5">
            <a:extLst>
              <a:ext uri="{FF2B5EF4-FFF2-40B4-BE49-F238E27FC236}">
                <a16:creationId xmlns:a16="http://schemas.microsoft.com/office/drawing/2014/main" id="{69CF205F-5842-2B04-1AD4-762FD5427F5E}"/>
              </a:ext>
            </a:extLst>
          </p:cNvPr>
          <p:cNvSpPr>
            <a:spLocks noGrp="1"/>
          </p:cNvSpPr>
          <p:nvPr>
            <p:ph type="body" idx="1"/>
          </p:nvPr>
        </p:nvSpPr>
        <p:spPr/>
        <p:txBody>
          <a:bodyPr/>
          <a:lstStyle/>
          <a:p>
            <a:r>
              <a:rPr lang="en-US" dirty="0" err="1"/>
              <a:t>Decapodes</a:t>
            </a:r>
            <a:r>
              <a:rPr lang="en-US" dirty="0"/>
              <a:t> is an advanced </a:t>
            </a:r>
            <a:r>
              <a:rPr lang="en-US" dirty="0" err="1"/>
              <a:t>multiphysics</a:t>
            </a:r>
            <a:r>
              <a:rPr lang="en-US" dirty="0"/>
              <a:t> simulation platform for DEC</a:t>
            </a:r>
          </a:p>
          <a:p>
            <a:r>
              <a:rPr lang="en-US" dirty="0"/>
              <a:t>Supports features that you expect, Multigrid, GPU acceleration</a:t>
            </a:r>
          </a:p>
          <a:p>
            <a:r>
              <a:rPr lang="en-US" dirty="0"/>
              <a:t>Validated against other DEC results showing similar accuracy.</a:t>
            </a:r>
          </a:p>
          <a:p>
            <a:r>
              <a:rPr lang="en-US" dirty="0"/>
              <a:t>Ready to support other groups in DEC research</a:t>
            </a:r>
          </a:p>
          <a:p>
            <a:r>
              <a:rPr lang="en-US" dirty="0"/>
              <a:t>Future Directions: Distributed Memory Parallelism, FEEC, Specialized </a:t>
            </a:r>
            <a:r>
              <a:rPr lang="en-US" dirty="0" err="1"/>
              <a:t>numerics</a:t>
            </a:r>
            <a:r>
              <a:rPr lang="en-US" dirty="0"/>
              <a:t> for CFD/EM</a:t>
            </a:r>
          </a:p>
        </p:txBody>
      </p:sp>
      <p:sp>
        <p:nvSpPr>
          <p:cNvPr id="4" name="Slide Number Placeholder 3">
            <a:extLst>
              <a:ext uri="{FF2B5EF4-FFF2-40B4-BE49-F238E27FC236}">
                <a16:creationId xmlns:a16="http://schemas.microsoft.com/office/drawing/2014/main" id="{4C6DB5F5-113A-4453-7675-3DF515A9B9AC}"/>
              </a:ext>
            </a:extLst>
          </p:cNvPr>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9960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FA0D5-BD16-5B27-32FC-E3CDF800D9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B73C516-F0CC-FEEF-977A-CCE7F9434B35}"/>
              </a:ext>
            </a:extLst>
          </p:cNvPr>
          <p:cNvSpPr>
            <a:spLocks noGrp="1"/>
          </p:cNvSpPr>
          <p:nvPr>
            <p:ph type="title"/>
          </p:nvPr>
        </p:nvSpPr>
        <p:spPr/>
        <p:txBody>
          <a:bodyPr/>
          <a:lstStyle/>
          <a:p>
            <a:r>
              <a:rPr lang="en-US"/>
              <a:t>Custom Operators are Allowable</a:t>
            </a:r>
          </a:p>
        </p:txBody>
      </p:sp>
      <p:sp>
        <p:nvSpPr>
          <p:cNvPr id="6" name="Text Placeholder 5">
            <a:extLst>
              <a:ext uri="{FF2B5EF4-FFF2-40B4-BE49-F238E27FC236}">
                <a16:creationId xmlns:a16="http://schemas.microsoft.com/office/drawing/2014/main" id="{28848F70-EC45-BDC9-AE4D-A12C84345022}"/>
              </a:ext>
            </a:extLst>
          </p:cNvPr>
          <p:cNvSpPr>
            <a:spLocks noGrp="1"/>
          </p:cNvSpPr>
          <p:nvPr>
            <p:ph type="body" idx="1"/>
          </p:nvPr>
        </p:nvSpPr>
        <p:spPr>
          <a:xfrm>
            <a:off x="457199" y="933856"/>
            <a:ext cx="13816014" cy="6772652"/>
          </a:xfrm>
        </p:spPr>
        <p:txBody>
          <a:bodyPr>
            <a:normAutofit/>
          </a:bodyPr>
          <a:lstStyle/>
          <a:p>
            <a:r>
              <a:rPr lang="en-US"/>
              <a:t>You can supply your own operators, </a:t>
            </a:r>
          </a:p>
          <a:p>
            <a:r>
              <a:rPr lang="en-US"/>
              <a:t>API: given a mesh, construct a matrix / linear operator that can do </a:t>
            </a:r>
            <a:r>
              <a:rPr lang="en-US" err="1"/>
              <a:t>spMV</a:t>
            </a:r>
            <a:endParaRPr lang="en-US"/>
          </a:p>
          <a:p>
            <a:r>
              <a:rPr lang="en-US"/>
              <a:t>Can be used for specialized schemes (</a:t>
            </a:r>
            <a:r>
              <a:rPr lang="en-US" err="1"/>
              <a:t>upwinding</a:t>
            </a:r>
            <a:r>
              <a:rPr lang="en-US"/>
              <a:t> or WENO) or conducting DEC research.</a:t>
            </a:r>
          </a:p>
        </p:txBody>
      </p:sp>
      <p:sp>
        <p:nvSpPr>
          <p:cNvPr id="4" name="Slide Number Placeholder 3">
            <a:extLst>
              <a:ext uri="{FF2B5EF4-FFF2-40B4-BE49-F238E27FC236}">
                <a16:creationId xmlns:a16="http://schemas.microsoft.com/office/drawing/2014/main" id="{137B70AC-92A4-9110-0484-08B4F4723D69}"/>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6442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247D-2D78-B34B-8BF1-3AB7F5E00843}"/>
              </a:ext>
            </a:extLst>
          </p:cNvPr>
          <p:cNvSpPr>
            <a:spLocks noGrp="1"/>
          </p:cNvSpPr>
          <p:nvPr>
            <p:ph type="title"/>
          </p:nvPr>
        </p:nvSpPr>
        <p:spPr/>
        <p:txBody>
          <a:bodyPr/>
          <a:lstStyle/>
          <a:p>
            <a:r>
              <a:rPr lang="en-US"/>
              <a:t>Spectrum of Scientific Computing Technology</a:t>
            </a:r>
          </a:p>
        </p:txBody>
      </p:sp>
      <p:sp>
        <p:nvSpPr>
          <p:cNvPr id="12" name="Rectangle 2">
            <a:extLst>
              <a:ext uri="{FF2B5EF4-FFF2-40B4-BE49-F238E27FC236}">
                <a16:creationId xmlns:a16="http://schemas.microsoft.com/office/drawing/2014/main" id="{26D888B6-92B0-CF46-8340-A8ECAC3AD697}"/>
              </a:ext>
            </a:extLst>
          </p:cNvPr>
          <p:cNvSpPr>
            <a:spLocks noChangeArrowheads="1"/>
          </p:cNvSpPr>
          <p:nvPr/>
        </p:nvSpPr>
        <p:spPr bwMode="auto">
          <a:xfrm>
            <a:off x="328612" y="1149224"/>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XITS" panose="02000503000000000000" pitchFamily="2" charset="0"/>
              <a:ea typeface="XITS" panose="02000503000000000000" pitchFamily="2" charset="0"/>
            </a:endParaRPr>
          </a:p>
        </p:txBody>
      </p:sp>
      <p:grpSp>
        <p:nvGrpSpPr>
          <p:cNvPr id="31" name="Group 30">
            <a:extLst>
              <a:ext uri="{FF2B5EF4-FFF2-40B4-BE49-F238E27FC236}">
                <a16:creationId xmlns:a16="http://schemas.microsoft.com/office/drawing/2014/main" id="{2AA966F0-CBC9-6C40-BA0E-DF728ED79168}"/>
              </a:ext>
            </a:extLst>
          </p:cNvPr>
          <p:cNvGrpSpPr/>
          <p:nvPr/>
        </p:nvGrpSpPr>
        <p:grpSpPr>
          <a:xfrm>
            <a:off x="699967" y="3450667"/>
            <a:ext cx="13569869" cy="3676341"/>
            <a:chOff x="609600" y="4387181"/>
            <a:chExt cx="13569869" cy="3676341"/>
          </a:xfrm>
        </p:grpSpPr>
        <p:pic>
          <p:nvPicPr>
            <p:cNvPr id="23" name="Graphic 22">
              <a:extLst>
                <a:ext uri="{FF2B5EF4-FFF2-40B4-BE49-F238E27FC236}">
                  <a16:creationId xmlns:a16="http://schemas.microsoft.com/office/drawing/2014/main" id="{48564CC1-887E-4A47-AAC7-42C23F6030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76069" y="5399868"/>
              <a:ext cx="1803400" cy="1879600"/>
            </a:xfrm>
            <a:prstGeom prst="rect">
              <a:avLst/>
            </a:prstGeom>
          </p:spPr>
        </p:pic>
        <p:pic>
          <p:nvPicPr>
            <p:cNvPr id="22" name="Picture 21">
              <a:extLst>
                <a:ext uri="{FF2B5EF4-FFF2-40B4-BE49-F238E27FC236}">
                  <a16:creationId xmlns:a16="http://schemas.microsoft.com/office/drawing/2014/main" id="{C61AD07F-4FA4-584D-85A4-F6E46EFEA2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7966" y="6195942"/>
              <a:ext cx="1745782" cy="1867580"/>
            </a:xfrm>
            <a:prstGeom prst="rect">
              <a:avLst/>
            </a:prstGeom>
          </p:spPr>
        </p:pic>
        <p:pic>
          <p:nvPicPr>
            <p:cNvPr id="24" name="Picture 23">
              <a:extLst>
                <a:ext uri="{FF2B5EF4-FFF2-40B4-BE49-F238E27FC236}">
                  <a16:creationId xmlns:a16="http://schemas.microsoft.com/office/drawing/2014/main" id="{0405D7A3-741C-EA4E-AC75-8411426BE9E5}"/>
                </a:ext>
              </a:extLst>
            </p:cNvPr>
            <p:cNvPicPr>
              <a:picLocks noChangeAspect="1"/>
            </p:cNvPicPr>
            <p:nvPr/>
          </p:nvPicPr>
          <p:blipFill>
            <a:blip r:embed="rId6"/>
            <a:stretch>
              <a:fillRect/>
            </a:stretch>
          </p:blipFill>
          <p:spPr>
            <a:xfrm>
              <a:off x="5560095" y="5524287"/>
              <a:ext cx="1622088" cy="1630763"/>
            </a:xfrm>
            <a:prstGeom prst="rect">
              <a:avLst/>
            </a:prstGeom>
          </p:spPr>
        </p:pic>
        <p:pic>
          <p:nvPicPr>
            <p:cNvPr id="25" name="Picture 24">
              <a:extLst>
                <a:ext uri="{FF2B5EF4-FFF2-40B4-BE49-F238E27FC236}">
                  <a16:creationId xmlns:a16="http://schemas.microsoft.com/office/drawing/2014/main" id="{11BE4296-BCB8-5744-ACF9-23FC03FB773F}"/>
                </a:ext>
              </a:extLst>
            </p:cNvPr>
            <p:cNvPicPr>
              <a:picLocks noChangeAspect="1"/>
            </p:cNvPicPr>
            <p:nvPr/>
          </p:nvPicPr>
          <p:blipFill>
            <a:blip r:embed="rId7"/>
            <a:stretch>
              <a:fillRect/>
            </a:stretch>
          </p:blipFill>
          <p:spPr>
            <a:xfrm>
              <a:off x="2544853" y="4387181"/>
              <a:ext cx="1793550" cy="1610425"/>
            </a:xfrm>
            <a:prstGeom prst="rect">
              <a:avLst/>
            </a:prstGeom>
          </p:spPr>
        </p:pic>
        <p:pic>
          <p:nvPicPr>
            <p:cNvPr id="27" name="Graphic 26">
              <a:extLst>
                <a:ext uri="{FF2B5EF4-FFF2-40B4-BE49-F238E27FC236}">
                  <a16:creationId xmlns:a16="http://schemas.microsoft.com/office/drawing/2014/main" id="{9C350E45-B14B-A74A-981F-5BE388805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 y="4493991"/>
              <a:ext cx="1233403" cy="1389598"/>
            </a:xfrm>
            <a:prstGeom prst="rect">
              <a:avLst/>
            </a:prstGeom>
          </p:spPr>
        </p:pic>
        <p:pic>
          <p:nvPicPr>
            <p:cNvPr id="29" name="Picture 28">
              <a:extLst>
                <a:ext uri="{FF2B5EF4-FFF2-40B4-BE49-F238E27FC236}">
                  <a16:creationId xmlns:a16="http://schemas.microsoft.com/office/drawing/2014/main" id="{D530D994-EE1D-834E-AEB7-5C3AC89FF680}"/>
                </a:ext>
              </a:extLst>
            </p:cNvPr>
            <p:cNvPicPr>
              <a:picLocks noChangeAspect="1"/>
            </p:cNvPicPr>
            <p:nvPr/>
          </p:nvPicPr>
          <p:blipFill>
            <a:blip r:embed="rId10"/>
            <a:stretch>
              <a:fillRect/>
            </a:stretch>
          </p:blipFill>
          <p:spPr>
            <a:xfrm>
              <a:off x="1506231" y="5754622"/>
              <a:ext cx="1375110" cy="1375110"/>
            </a:xfrm>
            <a:prstGeom prst="rect">
              <a:avLst/>
            </a:prstGeom>
          </p:spPr>
        </p:pic>
      </p:grpSp>
      <p:pic>
        <p:nvPicPr>
          <p:cNvPr id="33" name="Graphic 32">
            <a:extLst>
              <a:ext uri="{FF2B5EF4-FFF2-40B4-BE49-F238E27FC236}">
                <a16:creationId xmlns:a16="http://schemas.microsoft.com/office/drawing/2014/main" id="{5B1F8D6A-461C-814F-9F15-663B4881D489}"/>
              </a:ext>
            </a:extLst>
          </p:cNvPr>
          <p:cNvPicPr>
            <a:picLocks noChangeAspect="1"/>
          </p:cNvPicPr>
          <p:nvPr/>
        </p:nvPicPr>
        <p:blipFill rotWithShape="1">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b="-805"/>
          <a:stretch/>
        </p:blipFill>
        <p:spPr>
          <a:xfrm>
            <a:off x="10382756" y="4305079"/>
            <a:ext cx="2501615" cy="2521756"/>
          </a:xfrm>
          <a:prstGeom prst="rect">
            <a:avLst/>
          </a:prstGeom>
        </p:spPr>
      </p:pic>
      <p:grpSp>
        <p:nvGrpSpPr>
          <p:cNvPr id="35" name="Group 34">
            <a:extLst>
              <a:ext uri="{FF2B5EF4-FFF2-40B4-BE49-F238E27FC236}">
                <a16:creationId xmlns:a16="http://schemas.microsoft.com/office/drawing/2014/main" id="{F534A8DE-5444-2E44-A694-B150C302ED76}"/>
              </a:ext>
            </a:extLst>
          </p:cNvPr>
          <p:cNvGrpSpPr/>
          <p:nvPr/>
        </p:nvGrpSpPr>
        <p:grpSpPr>
          <a:xfrm>
            <a:off x="1514880" y="1180743"/>
            <a:ext cx="11430380" cy="2511254"/>
            <a:chOff x="1193610" y="3368842"/>
            <a:chExt cx="11430380" cy="2511254"/>
          </a:xfrm>
        </p:grpSpPr>
        <p:sp>
          <p:nvSpPr>
            <p:cNvPr id="38" name="TextBox 37">
              <a:extLst>
                <a:ext uri="{FF2B5EF4-FFF2-40B4-BE49-F238E27FC236}">
                  <a16:creationId xmlns:a16="http://schemas.microsoft.com/office/drawing/2014/main" id="{667B1C8A-9C2D-F24B-BBEB-8EBB4242EE9F}"/>
                </a:ext>
              </a:extLst>
            </p:cNvPr>
            <p:cNvSpPr txBox="1"/>
            <p:nvPr/>
          </p:nvSpPr>
          <p:spPr>
            <a:xfrm>
              <a:off x="1727200" y="5051224"/>
              <a:ext cx="1524000" cy="680571"/>
            </a:xfrm>
            <a:prstGeom prst="rect">
              <a:avLst/>
            </a:prstGeom>
            <a:noFill/>
          </p:spPr>
          <p:txBody>
            <a:bodyPr wrap="square" rtlCol="0">
              <a:spAutoFit/>
            </a:bodyPr>
            <a:lstStyle/>
            <a:p>
              <a:pPr algn="ctr">
                <a:lnSpc>
                  <a:spcPct val="85000"/>
                </a:lnSpc>
                <a:spcAft>
                  <a:spcPts val="1200"/>
                </a:spcAft>
              </a:pPr>
              <a:r>
                <a:rPr lang="en-US" sz="2200">
                  <a:latin typeface="XITS" panose="02000503000000000000" pitchFamily="2" charset="0"/>
                  <a:ea typeface="XITS" panose="02000503000000000000" pitchFamily="2" charset="0"/>
                </a:rPr>
                <a:t>Arbitrary Code</a:t>
              </a:r>
            </a:p>
          </p:txBody>
        </p:sp>
        <p:sp>
          <p:nvSpPr>
            <p:cNvPr id="39" name="TextBox 38">
              <a:extLst>
                <a:ext uri="{FF2B5EF4-FFF2-40B4-BE49-F238E27FC236}">
                  <a16:creationId xmlns:a16="http://schemas.microsoft.com/office/drawing/2014/main" id="{99A00F7A-C579-3F4F-AFA6-F61D8A6BA92E}"/>
                </a:ext>
              </a:extLst>
            </p:cNvPr>
            <p:cNvSpPr txBox="1"/>
            <p:nvPr/>
          </p:nvSpPr>
          <p:spPr>
            <a:xfrm>
              <a:off x="10330917" y="4911754"/>
              <a:ext cx="1899837" cy="968342"/>
            </a:xfrm>
            <a:prstGeom prst="rect">
              <a:avLst/>
            </a:prstGeom>
            <a:noFill/>
          </p:spPr>
          <p:txBody>
            <a:bodyPr wrap="square" rtlCol="0">
              <a:spAutoFit/>
            </a:bodyPr>
            <a:lstStyle/>
            <a:p>
              <a:pPr algn="ctr">
                <a:lnSpc>
                  <a:spcPct val="85000"/>
                </a:lnSpc>
                <a:spcAft>
                  <a:spcPts val="1200"/>
                </a:spcAft>
              </a:pPr>
              <a:r>
                <a:rPr lang="en-US" sz="2200">
                  <a:latin typeface="XITS" panose="02000503000000000000" pitchFamily="2" charset="0"/>
                  <a:ea typeface="XITS" panose="02000503000000000000" pitchFamily="2" charset="0"/>
                </a:rPr>
                <a:t>Computer Algebra Systems</a:t>
              </a:r>
            </a:p>
          </p:txBody>
        </p:sp>
        <p:sp>
          <p:nvSpPr>
            <p:cNvPr id="40" name="TextBox 39">
              <a:extLst>
                <a:ext uri="{FF2B5EF4-FFF2-40B4-BE49-F238E27FC236}">
                  <a16:creationId xmlns:a16="http://schemas.microsoft.com/office/drawing/2014/main" id="{C333B602-C70A-B44C-8D54-5A743DB9777F}"/>
                </a:ext>
              </a:extLst>
            </p:cNvPr>
            <p:cNvSpPr txBox="1"/>
            <p:nvPr/>
          </p:nvSpPr>
          <p:spPr>
            <a:xfrm>
              <a:off x="4097203" y="4911754"/>
              <a:ext cx="1973724" cy="968342"/>
            </a:xfrm>
            <a:prstGeom prst="rect">
              <a:avLst/>
            </a:prstGeom>
            <a:noFill/>
          </p:spPr>
          <p:txBody>
            <a:bodyPr wrap="square" rtlCol="0">
              <a:spAutoFit/>
            </a:bodyPr>
            <a:lstStyle/>
            <a:p>
              <a:pPr algn="ctr">
                <a:lnSpc>
                  <a:spcPct val="85000"/>
                </a:lnSpc>
                <a:spcAft>
                  <a:spcPts val="1200"/>
                </a:spcAft>
              </a:pPr>
              <a:r>
                <a:rPr lang="en-US" sz="2200">
                  <a:latin typeface="XITS" panose="02000503000000000000" pitchFamily="2" charset="0"/>
                  <a:ea typeface="XITS" panose="02000503000000000000" pitchFamily="2" charset="0"/>
                </a:rPr>
                <a:t>Domain Specific Languages</a:t>
              </a:r>
            </a:p>
          </p:txBody>
        </p:sp>
        <p:sp>
          <p:nvSpPr>
            <p:cNvPr id="41" name="TextBox 40">
              <a:extLst>
                <a:ext uri="{FF2B5EF4-FFF2-40B4-BE49-F238E27FC236}">
                  <a16:creationId xmlns:a16="http://schemas.microsoft.com/office/drawing/2014/main" id="{54FBEA38-AE9C-5848-859E-F33DF43BC5F5}"/>
                </a:ext>
              </a:extLst>
            </p:cNvPr>
            <p:cNvSpPr txBox="1"/>
            <p:nvPr/>
          </p:nvSpPr>
          <p:spPr>
            <a:xfrm>
              <a:off x="7214060" y="5128207"/>
              <a:ext cx="1973724" cy="680571"/>
            </a:xfrm>
            <a:prstGeom prst="rect">
              <a:avLst/>
            </a:prstGeom>
            <a:noFill/>
          </p:spPr>
          <p:txBody>
            <a:bodyPr wrap="square" rtlCol="0">
              <a:spAutoFit/>
            </a:bodyPr>
            <a:lstStyle/>
            <a:p>
              <a:pPr algn="ctr">
                <a:lnSpc>
                  <a:spcPct val="85000"/>
                </a:lnSpc>
                <a:spcAft>
                  <a:spcPts val="1200"/>
                </a:spcAft>
              </a:pPr>
              <a:r>
                <a:rPr lang="en-US" sz="2200">
                  <a:latin typeface="XITS" panose="02000503000000000000" pitchFamily="2" charset="0"/>
                  <a:ea typeface="XITS" panose="02000503000000000000" pitchFamily="2" charset="0"/>
                </a:rPr>
                <a:t>Modeling Frameworks</a:t>
              </a:r>
            </a:p>
          </p:txBody>
        </p:sp>
        <p:sp>
          <p:nvSpPr>
            <p:cNvPr id="42" name="Left-Right Arrow 41">
              <a:extLst>
                <a:ext uri="{FF2B5EF4-FFF2-40B4-BE49-F238E27FC236}">
                  <a16:creationId xmlns:a16="http://schemas.microsoft.com/office/drawing/2014/main" id="{F6968577-4A66-6A4A-9964-DC9AC0C6346C}"/>
                </a:ext>
              </a:extLst>
            </p:cNvPr>
            <p:cNvSpPr/>
            <p:nvPr/>
          </p:nvSpPr>
          <p:spPr>
            <a:xfrm>
              <a:off x="1193610" y="3368842"/>
              <a:ext cx="11430380" cy="1243859"/>
            </a:xfrm>
            <a:prstGeom prst="leftRightArrow">
              <a:avLst/>
            </a:prstGeom>
            <a:gradFill flip="none" rotWithShape="1">
              <a:gsLst>
                <a:gs pos="20000">
                  <a:schemeClr val="accent6">
                    <a:lumMod val="60000"/>
                    <a:lumOff val="40000"/>
                  </a:schemeClr>
                </a:gs>
                <a:gs pos="0">
                  <a:schemeClr val="accent6"/>
                </a:gs>
                <a:gs pos="40000">
                  <a:schemeClr val="bg1"/>
                </a:gs>
                <a:gs pos="59000">
                  <a:schemeClr val="bg1"/>
                </a:gs>
                <a:gs pos="83000">
                  <a:schemeClr val="accent1">
                    <a:lumMod val="40000"/>
                    <a:lumOff val="60000"/>
                  </a:schemeClr>
                </a:gs>
                <a:gs pos="100000">
                  <a:schemeClr val="accent1"/>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latin typeface="XITS" panose="02000503000000000000" pitchFamily="2" charset="0"/>
              </a:endParaRPr>
            </a:p>
          </p:txBody>
        </p:sp>
        <p:sp>
          <p:nvSpPr>
            <p:cNvPr id="43" name="Rounded Rectangle 42">
              <a:extLst>
                <a:ext uri="{FF2B5EF4-FFF2-40B4-BE49-F238E27FC236}">
                  <a16:creationId xmlns:a16="http://schemas.microsoft.com/office/drawing/2014/main" id="{913D5B0A-CA8F-B14D-AD27-BE06D5895DD0}"/>
                </a:ext>
              </a:extLst>
            </p:cNvPr>
            <p:cNvSpPr/>
            <p:nvPr/>
          </p:nvSpPr>
          <p:spPr>
            <a:xfrm>
              <a:off x="3717330" y="3532400"/>
              <a:ext cx="6629399" cy="976365"/>
            </a:xfrm>
            <a:prstGeom prst="roundRect">
              <a:avLst>
                <a:gd name="adj" fmla="val 16884"/>
              </a:avLst>
            </a:prstGeom>
            <a:solidFill>
              <a:schemeClr val="accent5">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XITS" panose="02000503000000000000" pitchFamily="2" charset="0"/>
                </a:rPr>
                <a:t>Programs that have explicit representations of the model</a:t>
              </a:r>
            </a:p>
          </p:txBody>
        </p:sp>
      </p:grpSp>
      <p:pic>
        <p:nvPicPr>
          <p:cNvPr id="3" name="Picture 2">
            <a:extLst>
              <a:ext uri="{FF2B5EF4-FFF2-40B4-BE49-F238E27FC236}">
                <a16:creationId xmlns:a16="http://schemas.microsoft.com/office/drawing/2014/main" id="{90E60400-6B75-4548-882F-DA6B3B8A0663}"/>
              </a:ext>
            </a:extLst>
          </p:cNvPr>
          <p:cNvPicPr>
            <a:picLocks noChangeAspect="1"/>
          </p:cNvPicPr>
          <p:nvPr/>
        </p:nvPicPr>
        <p:blipFill>
          <a:blip r:embed="rId13"/>
          <a:stretch>
            <a:fillRect/>
          </a:stretch>
        </p:blipFill>
        <p:spPr>
          <a:xfrm>
            <a:off x="6670880" y="3607983"/>
            <a:ext cx="1615643" cy="1615643"/>
          </a:xfrm>
          <a:prstGeom prst="rect">
            <a:avLst/>
          </a:prstGeom>
        </p:spPr>
      </p:pic>
      <p:grpSp>
        <p:nvGrpSpPr>
          <p:cNvPr id="8" name="Group 7">
            <a:extLst>
              <a:ext uri="{FF2B5EF4-FFF2-40B4-BE49-F238E27FC236}">
                <a16:creationId xmlns:a16="http://schemas.microsoft.com/office/drawing/2014/main" id="{B65A6BCF-10E8-9F4A-AAF2-6296E01BA262}"/>
              </a:ext>
            </a:extLst>
          </p:cNvPr>
          <p:cNvGrpSpPr/>
          <p:nvPr/>
        </p:nvGrpSpPr>
        <p:grpSpPr>
          <a:xfrm>
            <a:off x="10363200" y="3679301"/>
            <a:ext cx="3906636" cy="999947"/>
            <a:chOff x="10515600" y="6655114"/>
            <a:chExt cx="3906636" cy="999947"/>
          </a:xfrm>
        </p:grpSpPr>
        <p:pic>
          <p:nvPicPr>
            <p:cNvPr id="7" name="Picture 6">
              <a:extLst>
                <a:ext uri="{FF2B5EF4-FFF2-40B4-BE49-F238E27FC236}">
                  <a16:creationId xmlns:a16="http://schemas.microsoft.com/office/drawing/2014/main" id="{F771D9B6-B11A-7540-B605-75F2388FA7B5}"/>
                </a:ext>
              </a:extLst>
            </p:cNvPr>
            <p:cNvPicPr>
              <a:picLocks noChangeAspect="1"/>
            </p:cNvPicPr>
            <p:nvPr/>
          </p:nvPicPr>
          <p:blipFill>
            <a:blip r:embed="rId14"/>
            <a:stretch>
              <a:fillRect/>
            </a:stretch>
          </p:blipFill>
          <p:spPr>
            <a:xfrm>
              <a:off x="11602105" y="6844044"/>
              <a:ext cx="2820131" cy="622086"/>
            </a:xfrm>
            <a:prstGeom prst="rect">
              <a:avLst/>
            </a:prstGeom>
          </p:spPr>
        </p:pic>
        <p:pic>
          <p:nvPicPr>
            <p:cNvPr id="26" name="Picture 25">
              <a:extLst>
                <a:ext uri="{FF2B5EF4-FFF2-40B4-BE49-F238E27FC236}">
                  <a16:creationId xmlns:a16="http://schemas.microsoft.com/office/drawing/2014/main" id="{4EFC7D3F-F359-E644-8302-BBD640FE026F}"/>
                </a:ext>
              </a:extLst>
            </p:cNvPr>
            <p:cNvPicPr>
              <a:picLocks noChangeAspect="1"/>
            </p:cNvPicPr>
            <p:nvPr/>
          </p:nvPicPr>
          <p:blipFill>
            <a:blip r:embed="rId7"/>
            <a:stretch>
              <a:fillRect/>
            </a:stretch>
          </p:blipFill>
          <p:spPr>
            <a:xfrm>
              <a:off x="10515600" y="6655114"/>
              <a:ext cx="1113654" cy="999947"/>
            </a:xfrm>
            <a:prstGeom prst="rect">
              <a:avLst/>
            </a:prstGeom>
          </p:spPr>
        </p:pic>
      </p:grpSp>
    </p:spTree>
    <p:extLst>
      <p:ext uri="{BB962C8B-B14F-4D97-AF65-F5344CB8AC3E}">
        <p14:creationId xmlns:p14="http://schemas.microsoft.com/office/powerpoint/2010/main" val="1634078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2B9D56-E09C-2CEE-8583-D67819516F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49227E-A8AA-1069-33B7-C9710F25223B}"/>
              </a:ext>
            </a:extLst>
          </p:cNvPr>
          <p:cNvSpPr>
            <a:spLocks noGrp="1"/>
          </p:cNvSpPr>
          <p:nvPr>
            <p:ph type="title"/>
          </p:nvPr>
        </p:nvSpPr>
        <p:spPr/>
        <p:txBody>
          <a:bodyPr/>
          <a:lstStyle/>
          <a:p>
            <a:r>
              <a:rPr lang="en-US"/>
              <a:t>Multigrid for Laplacian Solves</a:t>
            </a:r>
          </a:p>
        </p:txBody>
      </p:sp>
      <p:sp>
        <p:nvSpPr>
          <p:cNvPr id="4" name="Slide Number Placeholder 3">
            <a:extLst>
              <a:ext uri="{FF2B5EF4-FFF2-40B4-BE49-F238E27FC236}">
                <a16:creationId xmlns:a16="http://schemas.microsoft.com/office/drawing/2014/main" id="{A0198549-31BC-1344-59E8-B968755A81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10" name="Text Placeholder 2">
            <a:extLst>
              <a:ext uri="{FF2B5EF4-FFF2-40B4-BE49-F238E27FC236}">
                <a16:creationId xmlns:a16="http://schemas.microsoft.com/office/drawing/2014/main" id="{BD926D39-B71C-313D-451B-DD72EB98F0FF}"/>
              </a:ext>
            </a:extLst>
          </p:cNvPr>
          <p:cNvSpPr txBox="1">
            <a:spLocks/>
          </p:cNvSpPr>
          <p:nvPr/>
        </p:nvSpPr>
        <p:spPr>
          <a:xfrm>
            <a:off x="454027" y="5029200"/>
            <a:ext cx="14019301" cy="312977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457200" algn="l" rtl="0">
              <a:lnSpc>
                <a:spcPct val="100000"/>
              </a:lnSpc>
              <a:spcBef>
                <a:spcPts val="1200"/>
              </a:spcBef>
              <a:spcAft>
                <a:spcPts val="0"/>
              </a:spcAft>
              <a:buClr>
                <a:schemeClr val="dk1"/>
              </a:buClr>
              <a:buSzPts val="3600"/>
              <a:buFont typeface="Arial"/>
              <a:buChar char="•"/>
              <a:defRPr sz="3600" b="0" i="0" u="none" strike="noStrike" cap="none">
                <a:solidFill>
                  <a:schemeClr val="accent6">
                    <a:lumMod val="50000"/>
                  </a:schemeClr>
                </a:solidFill>
                <a:latin typeface="Calibri"/>
                <a:ea typeface="Calibri"/>
                <a:cs typeface="Calibri"/>
                <a:sym typeface="Calibri"/>
              </a:defRPr>
            </a:lvl1pPr>
            <a:lvl2pPr marL="914400" marR="0" lvl="1" indent="-431800" algn="l" rtl="0">
              <a:lnSpc>
                <a:spcPct val="100000"/>
              </a:lnSpc>
              <a:spcBef>
                <a:spcPts val="1200"/>
              </a:spcBef>
              <a:spcAft>
                <a:spcPts val="0"/>
              </a:spcAft>
              <a:buClr>
                <a:schemeClr val="dk1"/>
              </a:buClr>
              <a:buSzPts val="3200"/>
              <a:buFont typeface="Tahoma"/>
              <a:buChar char="-"/>
              <a:defRPr sz="3200" b="0" i="0" u="none" strike="noStrike" cap="none">
                <a:solidFill>
                  <a:schemeClr val="dk1"/>
                </a:solidFill>
                <a:latin typeface="Calibri"/>
                <a:ea typeface="Calibri"/>
                <a:cs typeface="Calibri"/>
                <a:sym typeface="Calibri"/>
              </a:defRPr>
            </a:lvl2pPr>
            <a:lvl3pPr marL="1371600" marR="0" lvl="2" indent="-379730" algn="l" rtl="0">
              <a:lnSpc>
                <a:spcPct val="100000"/>
              </a:lnSpc>
              <a:spcBef>
                <a:spcPts val="1200"/>
              </a:spcBef>
              <a:spcAft>
                <a:spcPts val="0"/>
              </a:spcAft>
              <a:buClr>
                <a:schemeClr val="dk1"/>
              </a:buClr>
              <a:buSzPts val="2380"/>
              <a:buFont typeface="Arial"/>
              <a:buChar char="•"/>
              <a:defRPr sz="2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2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r>
              <a:rPr lang="en-US">
                <a:latin typeface="XITS" panose="02000503000000000000" pitchFamily="2" charset="0"/>
                <a:ea typeface="XITS" panose="02000503000000000000" pitchFamily="2" charset="0"/>
              </a:rPr>
              <a:t>Need a picture of the cubic subdivision</a:t>
            </a:r>
          </a:p>
          <a:p>
            <a:r>
              <a:rPr lang="en-US">
                <a:latin typeface="XITS" panose="02000503000000000000" pitchFamily="2" charset="0"/>
                <a:ea typeface="XITS" panose="02000503000000000000" pitchFamily="2" charset="0"/>
              </a:rPr>
              <a:t>Usage in a fluids </a:t>
            </a:r>
            <a:r>
              <a:rPr lang="en-US" err="1">
                <a:latin typeface="XITS" panose="02000503000000000000" pitchFamily="2" charset="0"/>
                <a:ea typeface="XITS" panose="02000503000000000000" pitchFamily="2" charset="0"/>
              </a:rPr>
              <a:t>decapode</a:t>
            </a:r>
            <a:r>
              <a:rPr lang="en-US">
                <a:latin typeface="XITS" panose="02000503000000000000" pitchFamily="2" charset="0"/>
                <a:ea typeface="XITS" panose="02000503000000000000" pitchFamily="2" charset="0"/>
              </a:rPr>
              <a:t> showing how easy it is to plug in.</a:t>
            </a:r>
          </a:p>
        </p:txBody>
      </p:sp>
      <p:pic>
        <p:nvPicPr>
          <p:cNvPr id="2" name="Picture 1">
            <a:extLst>
              <a:ext uri="{FF2B5EF4-FFF2-40B4-BE49-F238E27FC236}">
                <a16:creationId xmlns:a16="http://schemas.microsoft.com/office/drawing/2014/main" id="{54EC002B-C580-028A-A547-C6EFAAE3D3B0}"/>
              </a:ext>
            </a:extLst>
          </p:cNvPr>
          <p:cNvPicPr>
            <a:picLocks noChangeAspect="1"/>
          </p:cNvPicPr>
          <p:nvPr/>
        </p:nvPicPr>
        <p:blipFill>
          <a:blip r:embed="rId3"/>
          <a:srcRect t="7285" r="8584" b="4788"/>
          <a:stretch/>
        </p:blipFill>
        <p:spPr>
          <a:xfrm>
            <a:off x="454026" y="1032049"/>
            <a:ext cx="5287724" cy="4336702"/>
          </a:xfrm>
          <a:prstGeom prst="rect">
            <a:avLst/>
          </a:prstGeom>
        </p:spPr>
      </p:pic>
      <p:pic>
        <p:nvPicPr>
          <p:cNvPr id="3" name="Picture 2" descr="A screenshot of a computer code&#10;&#10;AI-generated content may be incorrect.">
            <a:extLst>
              <a:ext uri="{FF2B5EF4-FFF2-40B4-BE49-F238E27FC236}">
                <a16:creationId xmlns:a16="http://schemas.microsoft.com/office/drawing/2014/main" id="{9B3584D1-057A-5FD5-6E0D-15B3AB22C639}"/>
              </a:ext>
            </a:extLst>
          </p:cNvPr>
          <p:cNvPicPr>
            <a:picLocks noChangeAspect="1"/>
          </p:cNvPicPr>
          <p:nvPr/>
        </p:nvPicPr>
        <p:blipFill>
          <a:blip r:embed="rId4"/>
          <a:stretch>
            <a:fillRect/>
          </a:stretch>
        </p:blipFill>
        <p:spPr>
          <a:xfrm>
            <a:off x="7312262" y="2197693"/>
            <a:ext cx="6022115" cy="3167642"/>
          </a:xfrm>
          <a:prstGeom prst="rect">
            <a:avLst/>
          </a:prstGeom>
        </p:spPr>
      </p:pic>
    </p:spTree>
    <p:extLst>
      <p:ext uri="{BB962C8B-B14F-4D97-AF65-F5344CB8AC3E}">
        <p14:creationId xmlns:p14="http://schemas.microsoft.com/office/powerpoint/2010/main" val="61206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CF53C-AB57-0249-0C6F-4B09D85E7A4B}"/>
              </a:ext>
            </a:extLst>
          </p:cNvPr>
          <p:cNvSpPr>
            <a:spLocks noGrp="1"/>
          </p:cNvSpPr>
          <p:nvPr>
            <p:ph type="title"/>
          </p:nvPr>
        </p:nvSpPr>
        <p:spPr/>
        <p:txBody>
          <a:bodyPr/>
          <a:lstStyle/>
          <a:p>
            <a:r>
              <a:rPr lang="en-US"/>
              <a:t>Full Scale Examples of Multiphysics</a:t>
            </a:r>
          </a:p>
        </p:txBody>
      </p:sp>
      <p:sp>
        <p:nvSpPr>
          <p:cNvPr id="6" name="Text Placeholder 5">
            <a:extLst>
              <a:ext uri="{FF2B5EF4-FFF2-40B4-BE49-F238E27FC236}">
                <a16:creationId xmlns:a16="http://schemas.microsoft.com/office/drawing/2014/main" id="{5E900311-1756-CB5E-83ED-8105A1A01F85}"/>
              </a:ext>
            </a:extLst>
          </p:cNvPr>
          <p:cNvSpPr>
            <a:spLocks noGrp="1"/>
          </p:cNvSpPr>
          <p:nvPr>
            <p:ph type="body" idx="1"/>
          </p:nvPr>
        </p:nvSpPr>
        <p:spPr/>
        <p:txBody>
          <a:bodyPr/>
          <a:lstStyle/>
          <a:p>
            <a:endParaRPr lang="en-US">
              <a:latin typeface="XITS"/>
            </a:endParaRPr>
          </a:p>
          <a:p>
            <a:pPr marL="0" indent="0">
              <a:buNone/>
            </a:pPr>
            <a:endParaRPr lang="en-US"/>
          </a:p>
        </p:txBody>
      </p:sp>
      <p:sp>
        <p:nvSpPr>
          <p:cNvPr id="4" name="Slide Number Placeholder 3">
            <a:extLst>
              <a:ext uri="{FF2B5EF4-FFF2-40B4-BE49-F238E27FC236}">
                <a16:creationId xmlns:a16="http://schemas.microsoft.com/office/drawing/2014/main" id="{5825D1DA-A06B-EA03-860D-875C3F4360C3}"/>
              </a:ext>
            </a:extLst>
          </p:cNvPr>
          <p:cNvSpPr>
            <a:spLocks noGrp="1"/>
          </p:cNvSpPr>
          <p:nvPr>
            <p:ph type="sldNum" idx="12"/>
          </p:nvPr>
        </p:nvSpPr>
        <p:spPr/>
        <p:txBody>
          <a:bodyPr/>
          <a:lstStyle/>
          <a:p>
            <a:fld id="{00000000-1234-1234-1234-123412341234}" type="slidenum">
              <a:rPr lang="en-US" smtClean="0"/>
              <a:pPr/>
              <a:t>24</a:t>
            </a:fld>
            <a:endParaRPr lang="en-US"/>
          </a:p>
        </p:txBody>
      </p:sp>
      <p:pic>
        <p:nvPicPr>
          <p:cNvPr id="2" name="Graphic 1">
            <a:extLst>
              <a:ext uri="{FF2B5EF4-FFF2-40B4-BE49-F238E27FC236}">
                <a16:creationId xmlns:a16="http://schemas.microsoft.com/office/drawing/2014/main" id="{6139A7A7-17C6-DC51-EC2B-93140607F3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06" y="2229708"/>
            <a:ext cx="5089317" cy="929546"/>
          </a:xfrm>
          <a:prstGeom prst="rect">
            <a:avLst/>
          </a:prstGeom>
        </p:spPr>
      </p:pic>
      <p:pic>
        <p:nvPicPr>
          <p:cNvPr id="3" name="Graphic 2">
            <a:extLst>
              <a:ext uri="{FF2B5EF4-FFF2-40B4-BE49-F238E27FC236}">
                <a16:creationId xmlns:a16="http://schemas.microsoft.com/office/drawing/2014/main" id="{3180D348-D5BC-FBC6-2DD8-4224FF3B5E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5393" y="4492442"/>
            <a:ext cx="2898099" cy="2557541"/>
          </a:xfrm>
          <a:prstGeom prst="rect">
            <a:avLst/>
          </a:prstGeom>
        </p:spPr>
      </p:pic>
      <p:pic>
        <p:nvPicPr>
          <p:cNvPr id="7" name="star_vorticity">
            <a:hlinkClick r:id="" action="ppaction://media"/>
            <a:extLst>
              <a:ext uri="{FF2B5EF4-FFF2-40B4-BE49-F238E27FC236}">
                <a16:creationId xmlns:a16="http://schemas.microsoft.com/office/drawing/2014/main" id="{230A9734-DE20-4BAF-7D7C-8ECF3C169627}"/>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674491" y="747373"/>
            <a:ext cx="4774914" cy="3570341"/>
          </a:xfrm>
          <a:prstGeom prst="rect">
            <a:avLst/>
          </a:prstGeom>
        </p:spPr>
      </p:pic>
      <p:pic>
        <p:nvPicPr>
          <p:cNvPr id="8" name="phasefield">
            <a:hlinkClick r:id="" action="ppaction://media"/>
            <a:extLst>
              <a:ext uri="{FF2B5EF4-FFF2-40B4-BE49-F238E27FC236}">
                <a16:creationId xmlns:a16="http://schemas.microsoft.com/office/drawing/2014/main" id="{314D5CE7-CB80-2153-4610-32D73B991CDE}"/>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681986" y="4315033"/>
            <a:ext cx="4767419" cy="3607816"/>
          </a:xfrm>
          <a:prstGeom prst="rect">
            <a:avLst/>
          </a:prstGeom>
        </p:spPr>
      </p:pic>
    </p:spTree>
    <p:extLst>
      <p:ext uri="{BB962C8B-B14F-4D97-AF65-F5344CB8AC3E}">
        <p14:creationId xmlns:p14="http://schemas.microsoft.com/office/powerpoint/2010/main" val="2223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2BE57-56C7-A348-91BF-928B4A3B21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047A16-88F4-139C-CC8D-D40AAEFBD212}"/>
              </a:ext>
            </a:extLst>
          </p:cNvPr>
          <p:cNvSpPr>
            <a:spLocks noGrp="1"/>
          </p:cNvSpPr>
          <p:nvPr>
            <p:ph type="title"/>
          </p:nvPr>
        </p:nvSpPr>
        <p:spPr/>
        <p:txBody>
          <a:bodyPr/>
          <a:lstStyle/>
          <a:p>
            <a:r>
              <a:rPr lang="en-US"/>
              <a:t>Collage Usage</a:t>
            </a:r>
          </a:p>
        </p:txBody>
      </p:sp>
      <p:sp>
        <p:nvSpPr>
          <p:cNvPr id="4" name="Slide Number Placeholder 3">
            <a:extLst>
              <a:ext uri="{FF2B5EF4-FFF2-40B4-BE49-F238E27FC236}">
                <a16:creationId xmlns:a16="http://schemas.microsoft.com/office/drawing/2014/main" id="{507D9CBC-4CEE-84EB-944E-5A7EA5B382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7" name="Rounded Rectangle 6">
            <a:extLst>
              <a:ext uri="{FF2B5EF4-FFF2-40B4-BE49-F238E27FC236}">
                <a16:creationId xmlns:a16="http://schemas.microsoft.com/office/drawing/2014/main" id="{087A9523-201C-043A-FA00-8C9FA31B5E89}"/>
              </a:ext>
            </a:extLst>
          </p:cNvPr>
          <p:cNvSpPr>
            <a:spLocks noChangeAspect="1"/>
          </p:cNvSpPr>
          <p:nvPr/>
        </p:nvSpPr>
        <p:spPr>
          <a:xfrm>
            <a:off x="606428" y="838200"/>
            <a:ext cx="5634129" cy="6868308"/>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Collage Quiver diagram</a:t>
            </a:r>
          </a:p>
        </p:txBody>
      </p:sp>
      <p:pic>
        <p:nvPicPr>
          <p:cNvPr id="13" name="Picture 12" descr="A diagram of a cogwheel&#10;&#10;Description automatically generated">
            <a:extLst>
              <a:ext uri="{FF2B5EF4-FFF2-40B4-BE49-F238E27FC236}">
                <a16:creationId xmlns:a16="http://schemas.microsoft.com/office/drawing/2014/main" id="{A36A2E95-F616-2CB1-3BB7-B0F478E37B86}"/>
              </a:ext>
            </a:extLst>
          </p:cNvPr>
          <p:cNvPicPr>
            <a:picLocks noChangeAspect="1"/>
          </p:cNvPicPr>
          <p:nvPr/>
        </p:nvPicPr>
        <p:blipFill>
          <a:blip r:embed="rId3"/>
          <a:stretch>
            <a:fillRect/>
          </a:stretch>
        </p:blipFill>
        <p:spPr>
          <a:xfrm>
            <a:off x="947309" y="1770472"/>
            <a:ext cx="4353782" cy="5620928"/>
          </a:xfrm>
          <a:prstGeom prst="rect">
            <a:avLst/>
          </a:prstGeom>
        </p:spPr>
      </p:pic>
    </p:spTree>
    <p:extLst>
      <p:ext uri="{BB962C8B-B14F-4D97-AF65-F5344CB8AC3E}">
        <p14:creationId xmlns:p14="http://schemas.microsoft.com/office/powerpoint/2010/main" val="2309851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81AA-2598-2D0C-71C7-D76A0F1618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D90952-A950-041B-9490-F83DD9F9ED68}"/>
              </a:ext>
            </a:extLst>
          </p:cNvPr>
          <p:cNvSpPr>
            <a:spLocks noGrp="1"/>
          </p:cNvSpPr>
          <p:nvPr>
            <p:ph type="title"/>
          </p:nvPr>
        </p:nvSpPr>
        <p:spPr/>
        <p:txBody>
          <a:bodyPr/>
          <a:lstStyle/>
          <a:p>
            <a:r>
              <a:rPr lang="en-US" dirty="0"/>
              <a:t>Porous Convection: Darcy + </a:t>
            </a:r>
            <a:r>
              <a:rPr lang="en-US" dirty="0" err="1"/>
              <a:t>Boussinesq</a:t>
            </a:r>
            <a:endParaRPr lang="en-US" dirty="0"/>
          </a:p>
        </p:txBody>
      </p:sp>
      <p:sp>
        <p:nvSpPr>
          <p:cNvPr id="4" name="Slide Number Placeholder 3">
            <a:extLst>
              <a:ext uri="{FF2B5EF4-FFF2-40B4-BE49-F238E27FC236}">
                <a16:creationId xmlns:a16="http://schemas.microsoft.com/office/drawing/2014/main" id="{36A419EE-A976-6AE8-74F4-FEAF10F3B5DF}"/>
              </a:ext>
            </a:extLst>
          </p:cNvPr>
          <p:cNvSpPr>
            <a:spLocks noGrp="1"/>
          </p:cNvSpPr>
          <p:nvPr>
            <p:ph type="sldNum" idx="12"/>
          </p:nvPr>
        </p:nvSpPr>
        <p:spPr/>
        <p:txBody>
          <a:bodyPr/>
          <a:lstStyle/>
          <a:p>
            <a:fld id="{00000000-1234-1234-1234-123412341234}" type="slidenum">
              <a:rPr lang="en-US" smtClean="0"/>
              <a:pPr/>
              <a:t>3</a:t>
            </a:fld>
            <a:endParaRPr lang="en-US"/>
          </a:p>
        </p:txBody>
      </p:sp>
      <p:sp>
        <p:nvSpPr>
          <p:cNvPr id="3" name="TextBox 2">
            <a:extLst>
              <a:ext uri="{FF2B5EF4-FFF2-40B4-BE49-F238E27FC236}">
                <a16:creationId xmlns:a16="http://schemas.microsoft.com/office/drawing/2014/main" id="{D40DCAB3-AE31-1A2D-5ECD-5E51E5BED424}"/>
              </a:ext>
            </a:extLst>
          </p:cNvPr>
          <p:cNvSpPr txBox="1"/>
          <p:nvPr/>
        </p:nvSpPr>
        <p:spPr>
          <a:xfrm>
            <a:off x="450196" y="1086701"/>
            <a:ext cx="608129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3B3B3B"/>
                </a:solidFill>
                <a:latin typeface="Menlo"/>
              </a:rPr>
              <a:t>Porous_Convection</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a:solidFill>
                  <a:srgbClr val="795E26"/>
                </a:solidFill>
                <a:latin typeface="Menlo"/>
              </a:rPr>
              <a:t>@</a:t>
            </a:r>
            <a:r>
              <a:rPr lang="en-US" dirty="0" err="1">
                <a:solidFill>
                  <a:srgbClr val="795E26"/>
                </a:solidFill>
                <a:latin typeface="Menlo"/>
              </a:rPr>
              <a:t>decapode</a:t>
            </a:r>
            <a:r>
              <a:rPr lang="en-US" dirty="0">
                <a:solidFill>
                  <a:srgbClr val="3B3B3B"/>
                </a:solidFill>
                <a:latin typeface="Menlo"/>
              </a:rPr>
              <a:t> </a:t>
            </a:r>
            <a:r>
              <a:rPr lang="en-US" dirty="0">
                <a:solidFill>
                  <a:srgbClr val="AF00DB"/>
                </a:solidFill>
                <a:latin typeface="Menlo"/>
              </a:rPr>
              <a:t>begin</a:t>
            </a:r>
            <a:endParaRPr lang="en-US" dirty="0">
              <a:solidFill>
                <a:srgbClr val="AF00DB"/>
              </a:solidFill>
            </a:endParaRPr>
          </a:p>
          <a:p>
            <a:r>
              <a:rPr lang="en-US" dirty="0">
                <a:solidFill>
                  <a:srgbClr val="3B3B3B"/>
                </a:solidFill>
                <a:latin typeface="Menlo"/>
              </a:rPr>
              <a:t> (</a:t>
            </a:r>
            <a:r>
              <a:rPr lang="en-US" dirty="0" err="1">
                <a:solidFill>
                  <a:srgbClr val="3B3B3B"/>
                </a:solidFill>
                <a:latin typeface="Menlo"/>
              </a:rPr>
              <a:t>λ_ρ₀Cp</a:t>
            </a:r>
            <a:r>
              <a:rPr lang="en-US" dirty="0">
                <a:solidFill>
                  <a:srgbClr val="3B3B3B"/>
                </a:solidFill>
                <a:latin typeface="Menlo"/>
              </a:rPr>
              <a:t>, α</a:t>
            </a:r>
            <a:r>
              <a:rPr lang="en-US" dirty="0" err="1">
                <a:solidFill>
                  <a:srgbClr val="3B3B3B"/>
                </a:solidFill>
                <a:latin typeface="Menlo"/>
              </a:rPr>
              <a:t>ρ</a:t>
            </a:r>
            <a:r>
              <a:rPr lang="en-US" dirty="0">
                <a:solidFill>
                  <a:srgbClr val="3B3B3B"/>
                </a:solidFill>
                <a:latin typeface="Menlo"/>
              </a:rPr>
              <a:t>₀, </a:t>
            </a:r>
            <a:r>
              <a:rPr lang="en-US" dirty="0" err="1">
                <a:solidFill>
                  <a:srgbClr val="3B3B3B"/>
                </a:solidFill>
                <a:latin typeface="Menlo"/>
              </a:rPr>
              <a:t>k_ηf</a:t>
            </a:r>
            <a:r>
              <a:rPr lang="en-US" dirty="0">
                <a:solidFill>
                  <a:srgbClr val="3B3B3B"/>
                </a:solidFill>
                <a:latin typeface="Menlo"/>
              </a:rPr>
              <a:t>, </a:t>
            </a:r>
            <a:r>
              <a:rPr lang="en-US" dirty="0" err="1">
                <a:solidFill>
                  <a:srgbClr val="3B3B3B"/>
                </a:solidFill>
                <a:latin typeface="Menlo"/>
              </a:rPr>
              <a:t>ϕ</a:t>
            </a:r>
            <a:r>
              <a:rPr lang="en-US" dirty="0">
                <a:solidFill>
                  <a:srgbClr val="3B3B3B"/>
                </a:solidFill>
                <a:latin typeface="Menlo"/>
              </a:rPr>
              <a:t>)</a:t>
            </a:r>
            <a:r>
              <a:rPr lang="en-US" dirty="0">
                <a:latin typeface="Menlo"/>
              </a:rPr>
              <a:t>::</a:t>
            </a:r>
            <a:r>
              <a:rPr lang="en-US" dirty="0">
                <a:solidFill>
                  <a:srgbClr val="267F99"/>
                </a:solidFill>
                <a:latin typeface="Menlo"/>
              </a:rPr>
              <a:t>Constant</a:t>
            </a:r>
            <a:endParaRPr lang="en-US" dirty="0">
              <a:solidFill>
                <a:srgbClr val="267F99"/>
              </a:solidFill>
            </a:endParaRPr>
          </a:p>
          <a:p>
            <a:r>
              <a:rPr lang="en-US" dirty="0">
                <a:solidFill>
                  <a:srgbClr val="3B3B3B"/>
                </a:solidFill>
                <a:latin typeface="Menlo"/>
              </a:rPr>
              <a:t> (P, T, Adv, </a:t>
            </a:r>
            <a:r>
              <a:rPr lang="en-US" dirty="0" err="1">
                <a:solidFill>
                  <a:srgbClr val="3B3B3B"/>
                </a:solidFill>
                <a:latin typeface="Menlo"/>
              </a:rPr>
              <a:t>bound_T</a:t>
            </a:r>
            <a:r>
              <a:rPr lang="en-US" dirty="0">
                <a:solidFill>
                  <a:srgbClr val="3B3B3B"/>
                </a:solidFill>
                <a:latin typeface="Menlo"/>
              </a:rPr>
              <a:t>, </a:t>
            </a:r>
            <a:r>
              <a:rPr lang="en-US" dirty="0" err="1">
                <a:solidFill>
                  <a:srgbClr val="3B3B3B"/>
                </a:solidFill>
                <a:latin typeface="Menlo"/>
              </a:rPr>
              <a:t>bound_T</a:t>
            </a:r>
            <a:r>
              <a:rPr lang="en-US" dirty="0">
                <a:solidFill>
                  <a:srgbClr val="3B3B3B"/>
                </a:solidFill>
                <a:latin typeface="Menlo"/>
              </a:rPr>
              <a:t>̇)</a:t>
            </a:r>
            <a:r>
              <a:rPr lang="en-US" dirty="0">
                <a:latin typeface="Menlo"/>
              </a:rPr>
              <a:t>::</a:t>
            </a:r>
            <a:r>
              <a:rPr lang="en-US" dirty="0">
                <a:solidFill>
                  <a:srgbClr val="267F99"/>
                </a:solidFill>
                <a:latin typeface="Menlo"/>
              </a:rPr>
              <a:t>Form0</a:t>
            </a:r>
            <a:endParaRPr lang="en-US" dirty="0">
              <a:solidFill>
                <a:srgbClr val="267F99"/>
              </a:solidFill>
            </a:endParaRPr>
          </a:p>
          <a:p>
            <a:r>
              <a:rPr lang="en-US" dirty="0">
                <a:solidFill>
                  <a:srgbClr val="3B3B3B"/>
                </a:solidFill>
                <a:latin typeface="Menlo"/>
              </a:rPr>
              <a:t> (g, </a:t>
            </a:r>
            <a:r>
              <a:rPr lang="en-US" dirty="0" err="1">
                <a:solidFill>
                  <a:srgbClr val="3B3B3B"/>
                </a:solidFill>
                <a:latin typeface="Menlo"/>
              </a:rPr>
              <a:t>qD</a:t>
            </a:r>
            <a:r>
              <a:rPr lang="en-US" dirty="0">
                <a:solidFill>
                  <a:srgbClr val="3B3B3B"/>
                </a:solidFill>
                <a:latin typeface="Menlo"/>
              </a:rPr>
              <a:t>)</a:t>
            </a:r>
            <a:r>
              <a:rPr lang="en-US" dirty="0">
                <a:latin typeface="Menlo"/>
              </a:rPr>
              <a:t>::</a:t>
            </a:r>
            <a:r>
              <a:rPr lang="en-US" dirty="0">
                <a:solidFill>
                  <a:srgbClr val="267F99"/>
                </a:solidFill>
                <a:latin typeface="Menlo"/>
              </a:rPr>
              <a:t>Form1</a:t>
            </a:r>
            <a:endParaRPr lang="en-US" dirty="0">
              <a:solidFill>
                <a:srgbClr val="267F99"/>
              </a:solidFill>
            </a:endParaRPr>
          </a:p>
          <a:p>
            <a:endParaRPr lang="en-US" dirty="0">
              <a:solidFill>
                <a:srgbClr val="267F99"/>
              </a:solidFill>
              <a:latin typeface="Menlo"/>
            </a:endParaRPr>
          </a:p>
          <a:p>
            <a:r>
              <a:rPr lang="en-US" dirty="0">
                <a:solidFill>
                  <a:srgbClr val="3B3B3B"/>
                </a:solidFill>
                <a:latin typeface="Menlo"/>
              </a:rPr>
              <a:t> </a:t>
            </a:r>
            <a:r>
              <a:rPr lang="en-US" dirty="0" err="1">
                <a:solidFill>
                  <a:srgbClr val="3B3B3B"/>
                </a:solidFill>
                <a:latin typeface="Menlo"/>
              </a:rPr>
              <a:t>bound_T</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a:solidFill>
                  <a:srgbClr val="795E26"/>
                </a:solidFill>
                <a:latin typeface="Menlo"/>
              </a:rPr>
              <a:t>adiabatic</a:t>
            </a:r>
            <a:r>
              <a:rPr lang="en-US" dirty="0">
                <a:solidFill>
                  <a:srgbClr val="3B3B3B"/>
                </a:solidFill>
                <a:latin typeface="Menlo"/>
              </a:rPr>
              <a:t>(T)</a:t>
            </a:r>
          </a:p>
          <a:p>
            <a:endParaRPr lang="en-US" dirty="0">
              <a:solidFill>
                <a:srgbClr val="3B3B3B"/>
              </a:solidFill>
              <a:latin typeface="Menlo"/>
            </a:endParaRPr>
          </a:p>
          <a:p>
            <a:r>
              <a:rPr lang="en-US" dirty="0">
                <a:solidFill>
                  <a:srgbClr val="3B3B3B"/>
                </a:solidFill>
                <a:latin typeface="Menlo"/>
              </a:rPr>
              <a:t> </a:t>
            </a:r>
            <a:r>
              <a:rPr lang="en-US" dirty="0">
                <a:solidFill>
                  <a:srgbClr val="008000"/>
                </a:solidFill>
                <a:latin typeface="Menlo"/>
              </a:rPr>
              <a:t># Darcy flux</a:t>
            </a:r>
          </a:p>
          <a:p>
            <a:r>
              <a:rPr lang="en-US" dirty="0">
                <a:solidFill>
                  <a:srgbClr val="3B3B3B"/>
                </a:solidFill>
                <a:latin typeface="Menlo"/>
              </a:rPr>
              <a:t> </a:t>
            </a:r>
            <a:r>
              <a:rPr lang="en-US" dirty="0" err="1">
                <a:solidFill>
                  <a:srgbClr val="3B3B3B"/>
                </a:solidFill>
                <a:latin typeface="Menlo"/>
              </a:rPr>
              <a:t>ρ</a:t>
            </a:r>
            <a:r>
              <a:rPr lang="en-US" dirty="0">
                <a:solidFill>
                  <a:srgbClr val="3B3B3B"/>
                </a:solidFill>
                <a:latin typeface="Menlo"/>
              </a:rPr>
              <a:t> </a:t>
            </a:r>
            <a:r>
              <a:rPr lang="en-US" dirty="0">
                <a:latin typeface="Menlo"/>
              </a:rPr>
              <a:t>==</a:t>
            </a:r>
            <a:r>
              <a:rPr lang="en-US" dirty="0">
                <a:solidFill>
                  <a:srgbClr val="3B3B3B"/>
                </a:solidFill>
                <a:latin typeface="Menlo"/>
              </a:rPr>
              <a:t> g </a:t>
            </a:r>
            <a:r>
              <a:rPr lang="en-US" dirty="0">
                <a:latin typeface="Menlo"/>
              </a:rPr>
              <a:t>∧</a:t>
            </a:r>
            <a:r>
              <a:rPr lang="en-US" dirty="0">
                <a:solidFill>
                  <a:srgbClr val="3B3B3B"/>
                </a:solidFill>
                <a:latin typeface="Menlo"/>
              </a:rPr>
              <a:t> (α</a:t>
            </a:r>
            <a:r>
              <a:rPr lang="en-US" dirty="0" err="1">
                <a:solidFill>
                  <a:srgbClr val="3B3B3B"/>
                </a:solidFill>
                <a:latin typeface="Menlo"/>
              </a:rPr>
              <a:t>ρ</a:t>
            </a:r>
            <a:r>
              <a:rPr lang="en-US" dirty="0">
                <a:solidFill>
                  <a:srgbClr val="3B3B3B"/>
                </a:solidFill>
                <a:latin typeface="Menlo"/>
              </a:rPr>
              <a:t>₀ </a:t>
            </a:r>
            <a:r>
              <a:rPr lang="en-US" dirty="0">
                <a:latin typeface="Menlo"/>
              </a:rPr>
              <a:t>*</a:t>
            </a:r>
            <a:r>
              <a:rPr lang="en-US" dirty="0">
                <a:solidFill>
                  <a:srgbClr val="3B3B3B"/>
                </a:solidFill>
                <a:latin typeface="Menlo"/>
              </a:rPr>
              <a:t> </a:t>
            </a:r>
            <a:r>
              <a:rPr lang="en-US" dirty="0" err="1">
                <a:solidFill>
                  <a:srgbClr val="3B3B3B"/>
                </a:solidFill>
                <a:latin typeface="Menlo"/>
              </a:rPr>
              <a:t>bound_T</a:t>
            </a:r>
            <a:r>
              <a:rPr lang="en-US" dirty="0">
                <a:solidFill>
                  <a:srgbClr val="3B3B3B"/>
                </a:solidFill>
                <a:latin typeface="Menlo"/>
              </a:rPr>
              <a:t>)</a:t>
            </a:r>
            <a:endParaRPr lang="en-US" dirty="0">
              <a:solidFill>
                <a:srgbClr val="3B3B3B"/>
              </a:solidFill>
            </a:endParaRPr>
          </a:p>
          <a:p>
            <a:r>
              <a:rPr lang="en-US" dirty="0">
                <a:solidFill>
                  <a:srgbClr val="3B3B3B"/>
                </a:solidFill>
                <a:latin typeface="Menlo"/>
              </a:rPr>
              <a:t> P </a:t>
            </a:r>
            <a:r>
              <a:rPr lang="en-US" dirty="0">
                <a:latin typeface="Menlo"/>
              </a:rPr>
              <a:t>==</a:t>
            </a:r>
            <a:r>
              <a:rPr lang="en-US" dirty="0">
                <a:solidFill>
                  <a:srgbClr val="3B3B3B"/>
                </a:solidFill>
                <a:latin typeface="Menlo"/>
              </a:rPr>
              <a:t> </a:t>
            </a:r>
            <a:r>
              <a:rPr lang="en-US" dirty="0">
                <a:solidFill>
                  <a:srgbClr val="795E26"/>
                </a:solidFill>
                <a:latin typeface="Menlo"/>
              </a:rPr>
              <a:t>Δ⁻¹</a:t>
            </a:r>
            <a:r>
              <a:rPr lang="en-US" dirty="0">
                <a:solidFill>
                  <a:srgbClr val="3B3B3B"/>
                </a:solidFill>
                <a:latin typeface="Menlo"/>
              </a:rPr>
              <a:t>(</a:t>
            </a:r>
            <a:r>
              <a:rPr lang="en-US" dirty="0" err="1">
                <a:solidFill>
                  <a:srgbClr val="795E26"/>
                </a:solidFill>
                <a:latin typeface="Menlo"/>
              </a:rPr>
              <a:t>δ</a:t>
            </a:r>
            <a:r>
              <a:rPr lang="en-US" dirty="0">
                <a:solidFill>
                  <a:srgbClr val="3B3B3B"/>
                </a:solidFill>
                <a:latin typeface="Menlo"/>
              </a:rPr>
              <a:t>(</a:t>
            </a:r>
            <a:r>
              <a:rPr lang="en-US" dirty="0" err="1">
                <a:solidFill>
                  <a:srgbClr val="3B3B3B"/>
                </a:solidFill>
                <a:latin typeface="Menlo"/>
              </a:rPr>
              <a:t>ρ</a:t>
            </a:r>
            <a:r>
              <a:rPr lang="en-US" dirty="0">
                <a:solidFill>
                  <a:srgbClr val="3B3B3B"/>
                </a:solidFill>
                <a:latin typeface="Menlo"/>
              </a:rPr>
              <a:t>))</a:t>
            </a:r>
            <a:endParaRPr lang="en-US" dirty="0">
              <a:solidFill>
                <a:srgbClr val="3B3B3B"/>
              </a:solidFill>
            </a:endParaRPr>
          </a:p>
          <a:p>
            <a:r>
              <a:rPr lang="en-US" dirty="0">
                <a:solidFill>
                  <a:srgbClr val="3B3B3B"/>
                </a:solidFill>
                <a:latin typeface="Menlo"/>
              </a:rPr>
              <a:t> </a:t>
            </a:r>
            <a:r>
              <a:rPr lang="en-US" dirty="0" err="1">
                <a:solidFill>
                  <a:srgbClr val="3B3B3B"/>
                </a:solidFill>
                <a:latin typeface="Menlo"/>
              </a:rPr>
              <a:t>qD</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a:latin typeface="Menlo"/>
              </a:rPr>
              <a:t>-</a:t>
            </a:r>
            <a:r>
              <a:rPr lang="en-US" dirty="0">
                <a:solidFill>
                  <a:srgbClr val="3B3B3B"/>
                </a:solidFill>
                <a:latin typeface="Menlo"/>
              </a:rPr>
              <a:t>(</a:t>
            </a:r>
            <a:r>
              <a:rPr lang="en-US" dirty="0" err="1">
                <a:solidFill>
                  <a:srgbClr val="3B3B3B"/>
                </a:solidFill>
                <a:latin typeface="Menlo"/>
              </a:rPr>
              <a:t>k_ηf</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a:solidFill>
                  <a:srgbClr val="795E26"/>
                </a:solidFill>
                <a:latin typeface="Menlo"/>
              </a:rPr>
              <a:t>d</a:t>
            </a:r>
            <a:r>
              <a:rPr lang="en-US" dirty="0">
                <a:solidFill>
                  <a:srgbClr val="3B3B3B"/>
                </a:solidFill>
                <a:latin typeface="Menlo"/>
              </a:rPr>
              <a:t>(P) </a:t>
            </a:r>
            <a:r>
              <a:rPr lang="en-US" dirty="0">
                <a:latin typeface="Menlo"/>
              </a:rPr>
              <a:t>-</a:t>
            </a:r>
            <a:r>
              <a:rPr lang="en-US" dirty="0">
                <a:solidFill>
                  <a:srgbClr val="3B3B3B"/>
                </a:solidFill>
                <a:latin typeface="Menlo"/>
              </a:rPr>
              <a:t> </a:t>
            </a:r>
            <a:r>
              <a:rPr lang="en-US" dirty="0" err="1">
                <a:solidFill>
                  <a:srgbClr val="3B3B3B"/>
                </a:solidFill>
                <a:latin typeface="Menlo"/>
              </a:rPr>
              <a:t>ρ</a:t>
            </a:r>
            <a:r>
              <a:rPr lang="en-US" dirty="0">
                <a:solidFill>
                  <a:srgbClr val="3B3B3B"/>
                </a:solidFill>
                <a:latin typeface="Menlo"/>
              </a:rPr>
              <a:t>))</a:t>
            </a:r>
          </a:p>
          <a:p>
            <a:endParaRPr lang="en-US" dirty="0">
              <a:solidFill>
                <a:srgbClr val="3B3B3B"/>
              </a:solidFill>
              <a:latin typeface="Menlo"/>
            </a:endParaRPr>
          </a:p>
          <a:p>
            <a:r>
              <a:rPr lang="en-US" dirty="0">
                <a:solidFill>
                  <a:srgbClr val="3B3B3B"/>
                </a:solidFill>
                <a:latin typeface="Menlo"/>
              </a:rPr>
              <a:t> Adv </a:t>
            </a:r>
            <a:r>
              <a:rPr lang="en-US" dirty="0">
                <a:latin typeface="Menlo"/>
              </a:rPr>
              <a:t>==</a:t>
            </a:r>
            <a:r>
              <a:rPr lang="en-US" dirty="0">
                <a:solidFill>
                  <a:srgbClr val="3B3B3B"/>
                </a:solidFill>
                <a:latin typeface="Menlo"/>
              </a:rPr>
              <a:t> </a:t>
            </a:r>
            <a:r>
              <a:rPr lang="en-US" dirty="0">
                <a:latin typeface="Menlo"/>
              </a:rPr>
              <a:t>⋆</a:t>
            </a:r>
            <a:r>
              <a:rPr lang="en-US" dirty="0">
                <a:solidFill>
                  <a:srgbClr val="3B3B3B"/>
                </a:solidFill>
                <a:latin typeface="Menlo"/>
              </a:rPr>
              <a:t>(</a:t>
            </a:r>
            <a:r>
              <a:rPr lang="en-US" dirty="0">
                <a:solidFill>
                  <a:srgbClr val="795E26"/>
                </a:solidFill>
                <a:latin typeface="Menlo"/>
              </a:rPr>
              <a:t>interpolate</a:t>
            </a:r>
            <a:r>
              <a:rPr lang="en-US" dirty="0">
                <a:solidFill>
                  <a:srgbClr val="3B3B3B"/>
                </a:solidFill>
                <a:latin typeface="Menlo"/>
              </a:rPr>
              <a:t>(</a:t>
            </a:r>
            <a:r>
              <a:rPr lang="en-US" dirty="0">
                <a:latin typeface="Menlo"/>
              </a:rPr>
              <a:t>∧</a:t>
            </a:r>
            <a:r>
              <a:rPr lang="en-US" dirty="0">
                <a:solidFill>
                  <a:srgbClr val="795E26"/>
                </a:solidFill>
                <a:latin typeface="Menlo"/>
              </a:rPr>
              <a:t>ᵈᵖ₁₁</a:t>
            </a:r>
            <a:r>
              <a:rPr lang="en-US" dirty="0">
                <a:solidFill>
                  <a:srgbClr val="3B3B3B"/>
                </a:solidFill>
                <a:latin typeface="Menlo"/>
              </a:rPr>
              <a:t>(</a:t>
            </a:r>
            <a:r>
              <a:rPr lang="en-US" dirty="0">
                <a:latin typeface="Menlo"/>
              </a:rPr>
              <a:t>⋆</a:t>
            </a:r>
            <a:r>
              <a:rPr lang="en-US" dirty="0">
                <a:solidFill>
                  <a:srgbClr val="3B3B3B"/>
                </a:solidFill>
                <a:latin typeface="Menlo"/>
              </a:rPr>
              <a:t>(</a:t>
            </a:r>
            <a:r>
              <a:rPr lang="en-US" dirty="0">
                <a:solidFill>
                  <a:srgbClr val="795E26"/>
                </a:solidFill>
                <a:latin typeface="Menlo"/>
              </a:rPr>
              <a:t>d</a:t>
            </a:r>
            <a:r>
              <a:rPr lang="en-US" dirty="0">
                <a:solidFill>
                  <a:srgbClr val="3B3B3B"/>
                </a:solidFill>
                <a:latin typeface="Menlo"/>
              </a:rPr>
              <a:t>(</a:t>
            </a:r>
            <a:r>
              <a:rPr lang="en-US" dirty="0" err="1">
                <a:solidFill>
                  <a:srgbClr val="3B3B3B"/>
                </a:solidFill>
                <a:latin typeface="Menlo"/>
              </a:rPr>
              <a:t>bound_T</a:t>
            </a:r>
            <a:r>
              <a:rPr lang="en-US" dirty="0">
                <a:solidFill>
                  <a:srgbClr val="3B3B3B"/>
                </a:solidFill>
                <a:latin typeface="Menlo"/>
              </a:rPr>
              <a:t>)), </a:t>
            </a:r>
            <a:r>
              <a:rPr lang="en-US" dirty="0" err="1">
                <a:solidFill>
                  <a:srgbClr val="3B3B3B"/>
                </a:solidFill>
                <a:latin typeface="Menlo"/>
              </a:rPr>
              <a:t>qD</a:t>
            </a:r>
            <a:r>
              <a:rPr lang="en-US" dirty="0">
                <a:solidFill>
                  <a:srgbClr val="3B3B3B"/>
                </a:solidFill>
                <a:latin typeface="Menlo"/>
              </a:rPr>
              <a:t>)))</a:t>
            </a:r>
            <a:endParaRPr lang="en-US" dirty="0">
              <a:solidFill>
                <a:srgbClr val="3B3B3B"/>
              </a:solidFill>
            </a:endParaRPr>
          </a:p>
          <a:p>
            <a:r>
              <a:rPr lang="en-US" dirty="0">
                <a:solidFill>
                  <a:srgbClr val="3B3B3B"/>
                </a:solidFill>
                <a:latin typeface="Menlo"/>
              </a:rPr>
              <a:t> Ṫ </a:t>
            </a:r>
            <a:r>
              <a:rPr lang="en-US" dirty="0">
                <a:latin typeface="Menlo"/>
              </a:rPr>
              <a:t>==</a:t>
            </a:r>
            <a:r>
              <a:rPr lang="en-US" dirty="0">
                <a:solidFill>
                  <a:srgbClr val="3B3B3B"/>
                </a:solidFill>
                <a:latin typeface="Menlo"/>
              </a:rPr>
              <a:t> </a:t>
            </a:r>
            <a:r>
              <a:rPr lang="en-US" dirty="0">
                <a:latin typeface="Menlo"/>
              </a:rPr>
              <a:t>-</a:t>
            </a:r>
            <a:r>
              <a:rPr lang="en-US" dirty="0">
                <a:solidFill>
                  <a:srgbClr val="098658"/>
                </a:solidFill>
                <a:latin typeface="Menlo"/>
              </a:rPr>
              <a:t>1</a:t>
            </a:r>
            <a:r>
              <a:rPr lang="en-US" dirty="0">
                <a:latin typeface="Menlo"/>
              </a:rPr>
              <a:t>/</a:t>
            </a:r>
            <a:r>
              <a:rPr lang="en-US" dirty="0" err="1">
                <a:solidFill>
                  <a:srgbClr val="3B3B3B"/>
                </a:solidFill>
                <a:latin typeface="Menlo"/>
              </a:rPr>
              <a:t>ϕ</a:t>
            </a:r>
            <a:r>
              <a:rPr lang="en-US" dirty="0">
                <a:solidFill>
                  <a:srgbClr val="3B3B3B"/>
                </a:solidFill>
                <a:latin typeface="Menlo"/>
              </a:rPr>
              <a:t> </a:t>
            </a:r>
            <a:r>
              <a:rPr lang="en-US" dirty="0">
                <a:latin typeface="Menlo"/>
              </a:rPr>
              <a:t>*</a:t>
            </a:r>
            <a:r>
              <a:rPr lang="en-US" dirty="0">
                <a:solidFill>
                  <a:srgbClr val="3B3B3B"/>
                </a:solidFill>
                <a:latin typeface="Menlo"/>
              </a:rPr>
              <a:t> Adv </a:t>
            </a:r>
            <a:r>
              <a:rPr lang="en-US" dirty="0">
                <a:latin typeface="Menlo"/>
              </a:rPr>
              <a:t>+</a:t>
            </a:r>
            <a:r>
              <a:rPr lang="en-US" dirty="0">
                <a:solidFill>
                  <a:srgbClr val="3B3B3B"/>
                </a:solidFill>
                <a:latin typeface="Menlo"/>
              </a:rPr>
              <a:t> </a:t>
            </a:r>
            <a:r>
              <a:rPr lang="en-US" dirty="0" err="1">
                <a:solidFill>
                  <a:srgbClr val="3B3B3B"/>
                </a:solidFill>
                <a:latin typeface="Menlo"/>
              </a:rPr>
              <a:t>λ_ρ₀Cp</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err="1">
                <a:solidFill>
                  <a:srgbClr val="795E26"/>
                </a:solidFill>
                <a:latin typeface="Menlo"/>
              </a:rPr>
              <a:t>Δ</a:t>
            </a:r>
            <a:r>
              <a:rPr lang="en-US" dirty="0">
                <a:solidFill>
                  <a:srgbClr val="3B3B3B"/>
                </a:solidFill>
                <a:latin typeface="Menlo"/>
              </a:rPr>
              <a:t>(</a:t>
            </a:r>
            <a:r>
              <a:rPr lang="en-US" dirty="0" err="1">
                <a:solidFill>
                  <a:srgbClr val="3B3B3B"/>
                </a:solidFill>
                <a:latin typeface="Menlo"/>
              </a:rPr>
              <a:t>bound_T</a:t>
            </a:r>
            <a:r>
              <a:rPr lang="en-US" dirty="0">
                <a:solidFill>
                  <a:srgbClr val="3B3B3B"/>
                </a:solidFill>
                <a:latin typeface="Menlo"/>
              </a:rPr>
              <a:t>)</a:t>
            </a:r>
            <a:endParaRPr lang="en-US" dirty="0">
              <a:solidFill>
                <a:srgbClr val="3B3B3B"/>
              </a:solidFill>
            </a:endParaRPr>
          </a:p>
          <a:p>
            <a:endParaRPr lang="en-US" dirty="0">
              <a:solidFill>
                <a:srgbClr val="3B3B3B"/>
              </a:solidFill>
              <a:latin typeface="Menlo"/>
            </a:endParaRPr>
          </a:p>
          <a:p>
            <a:r>
              <a:rPr lang="en-US" dirty="0">
                <a:solidFill>
                  <a:srgbClr val="3B3B3B"/>
                </a:solidFill>
                <a:latin typeface="Menlo"/>
              </a:rPr>
              <a:t> </a:t>
            </a:r>
            <a:r>
              <a:rPr lang="en-US" dirty="0" err="1">
                <a:solidFill>
                  <a:srgbClr val="3B3B3B"/>
                </a:solidFill>
                <a:latin typeface="Menlo"/>
              </a:rPr>
              <a:t>bound_T</a:t>
            </a:r>
            <a:r>
              <a:rPr lang="en-US" dirty="0">
                <a:solidFill>
                  <a:srgbClr val="3B3B3B"/>
                </a:solidFill>
                <a:latin typeface="Menlo"/>
              </a:rPr>
              <a:t>̇ </a:t>
            </a:r>
            <a:r>
              <a:rPr lang="en-US" dirty="0">
                <a:latin typeface="Menlo"/>
              </a:rPr>
              <a:t>==</a:t>
            </a:r>
            <a:r>
              <a:rPr lang="en-US" dirty="0">
                <a:solidFill>
                  <a:srgbClr val="3B3B3B"/>
                </a:solidFill>
                <a:latin typeface="Menlo"/>
              </a:rPr>
              <a:t> </a:t>
            </a:r>
            <a:r>
              <a:rPr lang="en-US" dirty="0" err="1">
                <a:solidFill>
                  <a:srgbClr val="795E26"/>
                </a:solidFill>
                <a:latin typeface="Menlo"/>
              </a:rPr>
              <a:t>tb_bc</a:t>
            </a:r>
            <a:r>
              <a:rPr lang="en-US" dirty="0">
                <a:solidFill>
                  <a:srgbClr val="3B3B3B"/>
                </a:solidFill>
                <a:latin typeface="Menlo"/>
              </a:rPr>
              <a:t>(Ṫ)</a:t>
            </a:r>
          </a:p>
          <a:p>
            <a:endParaRPr lang="en-US" dirty="0">
              <a:solidFill>
                <a:srgbClr val="3B3B3B"/>
              </a:solidFill>
              <a:latin typeface="Menlo"/>
            </a:endParaRPr>
          </a:p>
          <a:p>
            <a:r>
              <a:rPr lang="en-US" dirty="0">
                <a:solidFill>
                  <a:srgbClr val="795E26"/>
                </a:solidFill>
                <a:latin typeface="Menlo"/>
              </a:rPr>
              <a:t> ∂ₜ</a:t>
            </a:r>
            <a:r>
              <a:rPr lang="en-US" dirty="0">
                <a:solidFill>
                  <a:srgbClr val="3B3B3B"/>
                </a:solidFill>
                <a:latin typeface="Menlo"/>
              </a:rPr>
              <a:t>(T) </a:t>
            </a:r>
            <a:r>
              <a:rPr lang="en-US" dirty="0">
                <a:latin typeface="Menlo"/>
              </a:rPr>
              <a:t>==</a:t>
            </a:r>
            <a:r>
              <a:rPr lang="en-US" dirty="0">
                <a:solidFill>
                  <a:srgbClr val="3B3B3B"/>
                </a:solidFill>
                <a:latin typeface="Menlo"/>
              </a:rPr>
              <a:t> </a:t>
            </a:r>
            <a:r>
              <a:rPr lang="en-US" dirty="0" err="1">
                <a:solidFill>
                  <a:srgbClr val="3B3B3B"/>
                </a:solidFill>
                <a:latin typeface="Menlo"/>
              </a:rPr>
              <a:t>bound_T</a:t>
            </a:r>
            <a:r>
              <a:rPr lang="en-US" dirty="0">
                <a:solidFill>
                  <a:srgbClr val="3B3B3B"/>
                </a:solidFill>
                <a:latin typeface="Menlo"/>
              </a:rPr>
              <a:t>̇</a:t>
            </a:r>
            <a:endParaRPr lang="en-US" dirty="0">
              <a:solidFill>
                <a:srgbClr val="3B3B3B"/>
              </a:solidFill>
            </a:endParaRPr>
          </a:p>
          <a:p>
            <a:r>
              <a:rPr lang="en-US" dirty="0">
                <a:solidFill>
                  <a:srgbClr val="AF00DB"/>
                </a:solidFill>
                <a:latin typeface="Menlo"/>
              </a:rPr>
              <a:t>end</a:t>
            </a:r>
            <a:endParaRPr lang="en-US" dirty="0">
              <a:solidFill>
                <a:srgbClr val="AF00DB"/>
              </a:solidFill>
            </a:endParaRPr>
          </a:p>
          <a:p>
            <a:endParaRPr lang="en-US" sz="2800" dirty="0">
              <a:solidFill>
                <a:srgbClr val="0000FF"/>
              </a:solidFill>
              <a:latin typeface="Menlo"/>
            </a:endParaRPr>
          </a:p>
        </p:txBody>
      </p:sp>
      <p:pic>
        <p:nvPicPr>
          <p:cNvPr id="2" name="Porous_Convection">
            <a:hlinkClick r:id="" action="ppaction://media"/>
            <a:extLst>
              <a:ext uri="{FF2B5EF4-FFF2-40B4-BE49-F238E27FC236}">
                <a16:creationId xmlns:a16="http://schemas.microsoft.com/office/drawing/2014/main" id="{322C9406-DF45-CDDC-65AD-E292C84DA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21386" y="839577"/>
            <a:ext cx="7207280" cy="5720721"/>
          </a:xfrm>
          <a:prstGeom prst="rect">
            <a:avLst/>
          </a:prstGeom>
        </p:spPr>
      </p:pic>
      <p:sp>
        <p:nvSpPr>
          <p:cNvPr id="9" name="TextBox 8">
            <a:extLst>
              <a:ext uri="{FF2B5EF4-FFF2-40B4-BE49-F238E27FC236}">
                <a16:creationId xmlns:a16="http://schemas.microsoft.com/office/drawing/2014/main" id="{2C83EB51-6E01-343C-52F3-92F372A7CE95}"/>
              </a:ext>
            </a:extLst>
          </p:cNvPr>
          <p:cNvSpPr txBox="1"/>
          <p:nvPr/>
        </p:nvSpPr>
        <p:spPr>
          <a:xfrm>
            <a:off x="355953" y="5397022"/>
            <a:ext cx="7338548"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Char char="•"/>
            </a:pPr>
            <a:r>
              <a:rPr lang="en-US" sz="2500" dirty="0">
                <a:solidFill>
                  <a:srgbClr val="2C4E6C"/>
                </a:solidFill>
                <a:latin typeface="XITS"/>
              </a:rPr>
              <a:t>Entire </a:t>
            </a:r>
            <a:r>
              <a:rPr lang="en-US" sz="2500" dirty="0" err="1">
                <a:solidFill>
                  <a:srgbClr val="2C4E6C"/>
                </a:solidFill>
                <a:latin typeface="XITS"/>
              </a:rPr>
              <a:t>Specificaytion</a:t>
            </a:r>
            <a:r>
              <a:rPr lang="en-US" sz="2500" dirty="0">
                <a:solidFill>
                  <a:srgbClr val="2C4E6C"/>
                </a:solidFill>
                <a:latin typeface="XITS"/>
              </a:rPr>
              <a:t> of physics above</a:t>
            </a:r>
          </a:p>
          <a:p>
            <a:pPr marL="571500" indent="-571500">
              <a:buChar char="•"/>
            </a:pPr>
            <a:r>
              <a:rPr lang="en-US" sz="2500" dirty="0">
                <a:solidFill>
                  <a:srgbClr val="2C4E6C"/>
                </a:solidFill>
                <a:latin typeface="XITS"/>
              </a:rPr>
              <a:t>Divergence-free condition on pressure field enforced by pressure projection method</a:t>
            </a:r>
          </a:p>
          <a:p>
            <a:pPr marL="571500" indent="-571500">
              <a:buChar char="•"/>
            </a:pPr>
            <a:r>
              <a:rPr lang="en-US" sz="2500" dirty="0">
                <a:solidFill>
                  <a:srgbClr val="2C4E6C"/>
                </a:solidFill>
                <a:latin typeface="XITS"/>
              </a:rPr>
              <a:t>Top/bottom temperature conditions and adiabatic side conditions </a:t>
            </a:r>
            <a:endParaRPr lang="en-US" sz="900" dirty="0">
              <a:solidFill>
                <a:srgbClr val="6A9955"/>
              </a:solidFill>
              <a:latin typeface="Menlo"/>
            </a:endParaRPr>
          </a:p>
        </p:txBody>
      </p:sp>
    </p:spTree>
    <p:extLst>
      <p:ext uri="{BB962C8B-B14F-4D97-AF65-F5344CB8AC3E}">
        <p14:creationId xmlns:p14="http://schemas.microsoft.com/office/powerpoint/2010/main" val="2394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6D197E-39D4-29F6-03C2-6DD515227127}"/>
              </a:ext>
            </a:extLst>
          </p:cNvPr>
          <p:cNvSpPr>
            <a:spLocks noGrp="1"/>
          </p:cNvSpPr>
          <p:nvPr>
            <p:ph type="title"/>
          </p:nvPr>
        </p:nvSpPr>
        <p:spPr/>
        <p:txBody>
          <a:bodyPr/>
          <a:lstStyle/>
          <a:p>
            <a:r>
              <a:rPr lang="en-US"/>
              <a:t>M3P: Multidomain, Multiscale, Multiphysics</a:t>
            </a:r>
          </a:p>
        </p:txBody>
      </p:sp>
      <p:sp>
        <p:nvSpPr>
          <p:cNvPr id="4" name="Slide Number Placeholder 3">
            <a:extLst>
              <a:ext uri="{FF2B5EF4-FFF2-40B4-BE49-F238E27FC236}">
                <a16:creationId xmlns:a16="http://schemas.microsoft.com/office/drawing/2014/main" id="{5A4576BD-5A95-7519-3BBF-7A8695538600}"/>
              </a:ext>
            </a:extLst>
          </p:cNvPr>
          <p:cNvSpPr>
            <a:spLocks noGrp="1"/>
          </p:cNvSpPr>
          <p:nvPr>
            <p:ph type="sldNum" idx="12"/>
          </p:nvPr>
        </p:nvSpPr>
        <p:spPr/>
        <p:txBody>
          <a:bodyPr/>
          <a:lstStyle/>
          <a:p>
            <a:fld id="{00000000-1234-1234-1234-123412341234}" type="slidenum">
              <a:rPr lang="en-US" smtClean="0"/>
              <a:pPr/>
              <a:t>4</a:t>
            </a:fld>
            <a:endParaRPr lang="en-US"/>
          </a:p>
        </p:txBody>
      </p:sp>
      <p:grpSp>
        <p:nvGrpSpPr>
          <p:cNvPr id="19" name="Group 18">
            <a:extLst>
              <a:ext uri="{FF2B5EF4-FFF2-40B4-BE49-F238E27FC236}">
                <a16:creationId xmlns:a16="http://schemas.microsoft.com/office/drawing/2014/main" id="{2D53E1A0-3127-47D2-7C0F-B6BD790AB261}"/>
              </a:ext>
            </a:extLst>
          </p:cNvPr>
          <p:cNvGrpSpPr/>
          <p:nvPr/>
        </p:nvGrpSpPr>
        <p:grpSpPr>
          <a:xfrm>
            <a:off x="489876" y="997833"/>
            <a:ext cx="7507708" cy="3066651"/>
            <a:chOff x="721648" y="3046302"/>
            <a:chExt cx="7507708" cy="3066651"/>
          </a:xfrm>
        </p:grpSpPr>
        <p:pic>
          <p:nvPicPr>
            <p:cNvPr id="7" name="Picture 6">
              <a:extLst>
                <a:ext uri="{FF2B5EF4-FFF2-40B4-BE49-F238E27FC236}">
                  <a16:creationId xmlns:a16="http://schemas.microsoft.com/office/drawing/2014/main" id="{29415A89-9B5C-EBB2-1ADB-AF3E4B4078F5}"/>
                </a:ext>
              </a:extLst>
            </p:cNvPr>
            <p:cNvPicPr>
              <a:picLocks noChangeAspect="1"/>
            </p:cNvPicPr>
            <p:nvPr/>
          </p:nvPicPr>
          <p:blipFill>
            <a:blip r:embed="rId3"/>
            <a:stretch>
              <a:fillRect/>
            </a:stretch>
          </p:blipFill>
          <p:spPr>
            <a:xfrm>
              <a:off x="721648" y="3698090"/>
              <a:ext cx="7507708" cy="2414863"/>
            </a:xfrm>
            <a:prstGeom prst="rect">
              <a:avLst/>
            </a:prstGeom>
          </p:spPr>
        </p:pic>
        <p:sp>
          <p:nvSpPr>
            <p:cNvPr id="18" name="Rounded Rectangle 17">
              <a:extLst>
                <a:ext uri="{FF2B5EF4-FFF2-40B4-BE49-F238E27FC236}">
                  <a16:creationId xmlns:a16="http://schemas.microsoft.com/office/drawing/2014/main" id="{89D3139B-6B1E-8559-AC47-41C5698EE30C}"/>
                </a:ext>
              </a:extLst>
            </p:cNvPr>
            <p:cNvSpPr>
              <a:spLocks noChangeAspect="1"/>
            </p:cNvSpPr>
            <p:nvPr/>
          </p:nvSpPr>
          <p:spPr>
            <a:xfrm>
              <a:off x="721648" y="3046302"/>
              <a:ext cx="7507708" cy="3059031"/>
            </a:xfrm>
            <a:prstGeom prst="roundRect">
              <a:avLst>
                <a:gd name="adj" fmla="val 9184"/>
              </a:avLst>
            </a:prstGeom>
            <a:solidFill>
              <a:srgbClr val="80BE63">
                <a:alpha val="49020"/>
              </a:srgbClr>
            </a:solidFill>
            <a:ln w="63500">
              <a:solidFill>
                <a:schemeClr val="accent4"/>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Multiphysics: composing physical laws</a:t>
              </a:r>
            </a:p>
          </p:txBody>
        </p:sp>
      </p:grpSp>
      <p:grpSp>
        <p:nvGrpSpPr>
          <p:cNvPr id="22" name="Group 21">
            <a:extLst>
              <a:ext uri="{FF2B5EF4-FFF2-40B4-BE49-F238E27FC236}">
                <a16:creationId xmlns:a16="http://schemas.microsoft.com/office/drawing/2014/main" id="{F60AB141-0E01-E0B7-0558-57AD6E816B95}"/>
              </a:ext>
            </a:extLst>
          </p:cNvPr>
          <p:cNvGrpSpPr/>
          <p:nvPr/>
        </p:nvGrpSpPr>
        <p:grpSpPr>
          <a:xfrm>
            <a:off x="229436" y="4645935"/>
            <a:ext cx="7771564" cy="3355065"/>
            <a:chOff x="6741028" y="5170569"/>
            <a:chExt cx="7771564" cy="3355065"/>
          </a:xfrm>
        </p:grpSpPr>
        <p:grpSp>
          <p:nvGrpSpPr>
            <p:cNvPr id="17" name="Group 16">
              <a:extLst>
                <a:ext uri="{FF2B5EF4-FFF2-40B4-BE49-F238E27FC236}">
                  <a16:creationId xmlns:a16="http://schemas.microsoft.com/office/drawing/2014/main" id="{2E08421D-40DB-C8BB-60EC-2D04545A4952}"/>
                </a:ext>
              </a:extLst>
            </p:cNvPr>
            <p:cNvGrpSpPr/>
            <p:nvPr/>
          </p:nvGrpSpPr>
          <p:grpSpPr>
            <a:xfrm>
              <a:off x="6741028" y="6042528"/>
              <a:ext cx="7771564" cy="2483106"/>
              <a:chOff x="1750216" y="5899681"/>
              <a:chExt cx="7771564" cy="2483106"/>
            </a:xfrm>
          </p:grpSpPr>
          <p:pic>
            <p:nvPicPr>
              <p:cNvPr id="14" name="Picture 13" descr="A white ball with a black background&#10;&#10;Description automatically generated">
                <a:extLst>
                  <a:ext uri="{FF2B5EF4-FFF2-40B4-BE49-F238E27FC236}">
                    <a16:creationId xmlns:a16="http://schemas.microsoft.com/office/drawing/2014/main" id="{15A15B47-D3FB-EC21-AFC0-EB7B1FE69D93}"/>
                  </a:ext>
                </a:extLst>
              </p:cNvPr>
              <p:cNvPicPr>
                <a:picLocks noChangeAspect="1"/>
              </p:cNvPicPr>
              <p:nvPr/>
            </p:nvPicPr>
            <p:blipFill>
              <a:blip r:embed="rId4"/>
              <a:stretch>
                <a:fillRect/>
              </a:stretch>
            </p:blipFill>
            <p:spPr>
              <a:xfrm>
                <a:off x="1750216" y="5899681"/>
                <a:ext cx="4387317" cy="246786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60D6EE74-AFD1-9952-7333-68CB91A988A0}"/>
                  </a:ext>
                </a:extLst>
              </p:cNvPr>
              <p:cNvPicPr>
                <a:picLocks noChangeAspect="1"/>
              </p:cNvPicPr>
              <p:nvPr/>
            </p:nvPicPr>
            <p:blipFill>
              <a:blip r:embed="rId5"/>
              <a:stretch>
                <a:fillRect/>
              </a:stretch>
            </p:blipFill>
            <p:spPr>
              <a:xfrm>
                <a:off x="5134463" y="5914921"/>
                <a:ext cx="4387317" cy="2467866"/>
              </a:xfrm>
              <a:prstGeom prst="rect">
                <a:avLst/>
              </a:prstGeom>
            </p:spPr>
          </p:pic>
          <p:sp>
            <p:nvSpPr>
              <p:cNvPr id="16" name="Left Arrow 15">
                <a:extLst>
                  <a:ext uri="{FF2B5EF4-FFF2-40B4-BE49-F238E27FC236}">
                    <a16:creationId xmlns:a16="http://schemas.microsoft.com/office/drawing/2014/main" id="{517F385A-52A6-AE2C-61EA-9C8DB4A639D6}"/>
                  </a:ext>
                </a:extLst>
              </p:cNvPr>
              <p:cNvSpPr/>
              <p:nvPr/>
            </p:nvSpPr>
            <p:spPr>
              <a:xfrm>
                <a:off x="5134463" y="6606296"/>
                <a:ext cx="2006140" cy="1054635"/>
              </a:xfrm>
              <a:prstGeom prst="leftArrow">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chemeClr val="bg1"/>
                    </a:solidFill>
                  </a:rPr>
                  <a:t>Interface</a:t>
                </a:r>
              </a:p>
            </p:txBody>
          </p:sp>
        </p:grpSp>
        <p:sp>
          <p:nvSpPr>
            <p:cNvPr id="20" name="Rounded Rectangle 19">
              <a:extLst>
                <a:ext uri="{FF2B5EF4-FFF2-40B4-BE49-F238E27FC236}">
                  <a16:creationId xmlns:a16="http://schemas.microsoft.com/office/drawing/2014/main" id="{8A31E019-4319-82F2-2BBB-8167A1846A9B}"/>
                </a:ext>
              </a:extLst>
            </p:cNvPr>
            <p:cNvSpPr>
              <a:spLocks noChangeAspect="1"/>
            </p:cNvSpPr>
            <p:nvPr/>
          </p:nvSpPr>
          <p:spPr>
            <a:xfrm>
              <a:off x="6965621" y="5170569"/>
              <a:ext cx="7507708" cy="3261416"/>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Multidomain: complex scenarios need different physics on different domains</a:t>
              </a:r>
            </a:p>
          </p:txBody>
        </p:sp>
      </p:grpSp>
      <p:grpSp>
        <p:nvGrpSpPr>
          <p:cNvPr id="23" name="Group 22">
            <a:extLst>
              <a:ext uri="{FF2B5EF4-FFF2-40B4-BE49-F238E27FC236}">
                <a16:creationId xmlns:a16="http://schemas.microsoft.com/office/drawing/2014/main" id="{D01F4339-D337-E1AF-87E9-9728A6BCB400}"/>
              </a:ext>
            </a:extLst>
          </p:cNvPr>
          <p:cNvGrpSpPr/>
          <p:nvPr/>
        </p:nvGrpSpPr>
        <p:grpSpPr>
          <a:xfrm>
            <a:off x="8441847" y="2313903"/>
            <a:ext cx="5879967" cy="3880111"/>
            <a:chOff x="573327" y="5238027"/>
            <a:chExt cx="5879967" cy="3880111"/>
          </a:xfrm>
        </p:grpSpPr>
        <p:grpSp>
          <p:nvGrpSpPr>
            <p:cNvPr id="8" name="Group 7">
              <a:extLst>
                <a:ext uri="{FF2B5EF4-FFF2-40B4-BE49-F238E27FC236}">
                  <a16:creationId xmlns:a16="http://schemas.microsoft.com/office/drawing/2014/main" id="{D7A7162B-0321-A2CE-559B-1EC183C182B3}"/>
                </a:ext>
              </a:extLst>
            </p:cNvPr>
            <p:cNvGrpSpPr>
              <a:grpSpLocks noChangeAspect="1"/>
            </p:cNvGrpSpPr>
            <p:nvPr/>
          </p:nvGrpSpPr>
          <p:grpSpPr>
            <a:xfrm>
              <a:off x="785503" y="6187223"/>
              <a:ext cx="5306481" cy="2626115"/>
              <a:chOff x="-3087009" y="2020245"/>
              <a:chExt cx="16654007" cy="8241875"/>
            </a:xfrm>
          </p:grpSpPr>
          <p:pic>
            <p:nvPicPr>
              <p:cNvPr id="9" name="Picture 8" descr="A white ball with a black background&#10;&#10;Description automatically generated">
                <a:extLst>
                  <a:ext uri="{FF2B5EF4-FFF2-40B4-BE49-F238E27FC236}">
                    <a16:creationId xmlns:a16="http://schemas.microsoft.com/office/drawing/2014/main" id="{CA0B8607-8632-09C4-9325-007050F57467}"/>
                  </a:ext>
                </a:extLst>
              </p:cNvPr>
              <p:cNvPicPr>
                <a:picLocks noChangeAspect="1"/>
              </p:cNvPicPr>
              <p:nvPr/>
            </p:nvPicPr>
            <p:blipFill>
              <a:blip r:embed="rId4"/>
              <a:stretch>
                <a:fillRect/>
              </a:stretch>
            </p:blipFill>
            <p:spPr>
              <a:xfrm>
                <a:off x="-3087009" y="2020245"/>
                <a:ext cx="7772401" cy="4371979"/>
              </a:xfrm>
              <a:prstGeom prst="rect">
                <a:avLst/>
              </a:prstGeom>
            </p:spPr>
          </p:pic>
          <p:pic>
            <p:nvPicPr>
              <p:cNvPr id="10" name="Picture 9">
                <a:extLst>
                  <a:ext uri="{FF2B5EF4-FFF2-40B4-BE49-F238E27FC236}">
                    <a16:creationId xmlns:a16="http://schemas.microsoft.com/office/drawing/2014/main" id="{9CC9F795-F897-9762-A721-E32031E70F2C}"/>
                  </a:ext>
                </a:extLst>
              </p:cNvPr>
              <p:cNvPicPr>
                <a:picLocks noChangeAspect="1"/>
              </p:cNvPicPr>
              <p:nvPr/>
            </p:nvPicPr>
            <p:blipFill>
              <a:blip r:embed="rId6"/>
              <a:stretch>
                <a:fillRect/>
              </a:stretch>
            </p:blipFill>
            <p:spPr>
              <a:xfrm>
                <a:off x="1298796" y="5890141"/>
                <a:ext cx="7772401" cy="4371979"/>
              </a:xfrm>
              <a:prstGeom prst="rect">
                <a:avLst/>
              </a:prstGeom>
            </p:spPr>
          </p:pic>
          <p:pic>
            <p:nvPicPr>
              <p:cNvPr id="11" name="Picture 10" descr="A white ball with a black background&#10;&#10;Description automatically generated">
                <a:extLst>
                  <a:ext uri="{FF2B5EF4-FFF2-40B4-BE49-F238E27FC236}">
                    <a16:creationId xmlns:a16="http://schemas.microsoft.com/office/drawing/2014/main" id="{9702958F-6E41-8035-E015-5CD09A79CA5D}"/>
                  </a:ext>
                </a:extLst>
              </p:cNvPr>
              <p:cNvPicPr>
                <a:picLocks noChangeAspect="1"/>
              </p:cNvPicPr>
              <p:nvPr/>
            </p:nvPicPr>
            <p:blipFill>
              <a:blip r:embed="rId4"/>
              <a:stretch>
                <a:fillRect/>
              </a:stretch>
            </p:blipFill>
            <p:spPr>
              <a:xfrm>
                <a:off x="5794597" y="2020245"/>
                <a:ext cx="7772401" cy="4371979"/>
              </a:xfrm>
              <a:prstGeom prst="rect">
                <a:avLst/>
              </a:prstGeom>
            </p:spPr>
          </p:pic>
          <p:sp>
            <p:nvSpPr>
              <p:cNvPr id="12" name="Right Arrow 11">
                <a:extLst>
                  <a:ext uri="{FF2B5EF4-FFF2-40B4-BE49-F238E27FC236}">
                    <a16:creationId xmlns:a16="http://schemas.microsoft.com/office/drawing/2014/main" id="{E01A2CE3-E1BF-2B6B-0082-141FC1CD3FC1}"/>
                  </a:ext>
                </a:extLst>
              </p:cNvPr>
              <p:cNvSpPr/>
              <p:nvPr/>
            </p:nvSpPr>
            <p:spPr>
              <a:xfrm rot="2704675">
                <a:off x="1428978" y="5267496"/>
                <a:ext cx="2670172" cy="2055190"/>
              </a:xfrm>
              <a:prstGeom prst="righ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sp>
            <p:nvSpPr>
              <p:cNvPr id="13" name="Left Arrow 12">
                <a:extLst>
                  <a:ext uri="{FF2B5EF4-FFF2-40B4-BE49-F238E27FC236}">
                    <a16:creationId xmlns:a16="http://schemas.microsoft.com/office/drawing/2014/main" id="{230FDE4C-9018-1D2B-8BDE-B483A3440D14}"/>
                  </a:ext>
                </a:extLst>
              </p:cNvPr>
              <p:cNvSpPr/>
              <p:nvPr/>
            </p:nvSpPr>
            <p:spPr>
              <a:xfrm rot="18895325" flipH="1">
                <a:off x="6204390" y="5267496"/>
                <a:ext cx="2670172" cy="2055190"/>
              </a:xfrm>
              <a:prstGeom prst="lef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grpSp>
        <p:sp>
          <p:nvSpPr>
            <p:cNvPr id="21" name="Rounded Rectangle 20">
              <a:extLst>
                <a:ext uri="{FF2B5EF4-FFF2-40B4-BE49-F238E27FC236}">
                  <a16:creationId xmlns:a16="http://schemas.microsoft.com/office/drawing/2014/main" id="{3FDE368B-5A56-3CAB-8A53-76F09E102544}"/>
                </a:ext>
              </a:extLst>
            </p:cNvPr>
            <p:cNvSpPr>
              <a:spLocks noChangeAspect="1"/>
            </p:cNvSpPr>
            <p:nvPr/>
          </p:nvSpPr>
          <p:spPr>
            <a:xfrm>
              <a:off x="573327" y="5238027"/>
              <a:ext cx="5879967" cy="3880111"/>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Multiscale: need multiple grid with different resolutions</a:t>
              </a:r>
            </a:p>
          </p:txBody>
        </p:sp>
      </p:grpSp>
    </p:spTree>
    <p:extLst>
      <p:ext uri="{BB962C8B-B14F-4D97-AF65-F5344CB8AC3E}">
        <p14:creationId xmlns:p14="http://schemas.microsoft.com/office/powerpoint/2010/main" val="194439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Vector Calculus Diagrams</a:t>
            </a:r>
          </a:p>
        </p:txBody>
      </p:sp>
      <p:sp>
        <p:nvSpPr>
          <p:cNvPr id="3" name="Text Placeholder 2">
            <a:extLst>
              <a:ext uri="{FF2B5EF4-FFF2-40B4-BE49-F238E27FC236}">
                <a16:creationId xmlns:a16="http://schemas.microsoft.com/office/drawing/2014/main" id="{D2367060-3155-43B5-BC3B-188ED69C7DDB}"/>
              </a:ext>
            </a:extLst>
          </p:cNvPr>
          <p:cNvSpPr>
            <a:spLocks noGrp="1"/>
          </p:cNvSpPr>
          <p:nvPr>
            <p:ph type="body" idx="1"/>
          </p:nvPr>
        </p:nvSpPr>
        <p:spPr>
          <a:xfrm>
            <a:off x="457200" y="2756848"/>
            <a:ext cx="7335672" cy="4949660"/>
          </a:xfrm>
        </p:spPr>
        <p:txBody>
          <a:bodyPr>
            <a:normAutofit/>
          </a:bodyPr>
          <a:lstStyle/>
          <a:p>
            <a:r>
              <a:rPr lang="en-US"/>
              <a:t>Scalar and vector fields are the objects</a:t>
            </a:r>
          </a:p>
          <a:p>
            <a:r>
              <a:rPr lang="en-US"/>
              <a:t>Differential operators </a:t>
            </a:r>
            <a:r>
              <a:rPr lang="en-US" err="1"/>
              <a:t>Div</a:t>
            </a:r>
            <a:r>
              <a:rPr lang="en-US"/>
              <a:t>, Grad, Curl are arrows</a:t>
            </a:r>
          </a:p>
          <a:p>
            <a:r>
              <a:rPr lang="en-US"/>
              <a:t>Allow functions (f/k) on scalar/vector fields too</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683C9C02-95E2-1347-A841-14C3EB6840C1}"/>
              </a:ext>
            </a:extLst>
          </p:cNvPr>
          <p:cNvPicPr>
            <a:picLocks noChangeAspect="1"/>
          </p:cNvPicPr>
          <p:nvPr/>
        </p:nvPicPr>
        <p:blipFill>
          <a:blip r:embed="rId3"/>
          <a:stretch>
            <a:fillRect/>
          </a:stretch>
        </p:blipFill>
        <p:spPr>
          <a:xfrm>
            <a:off x="1159586" y="886483"/>
            <a:ext cx="5930900" cy="1981200"/>
          </a:xfrm>
          <a:prstGeom prst="rect">
            <a:avLst/>
          </a:prstGeom>
        </p:spPr>
      </p:pic>
      <p:pic>
        <p:nvPicPr>
          <p:cNvPr id="6" name="Picture 5">
            <a:extLst>
              <a:ext uri="{FF2B5EF4-FFF2-40B4-BE49-F238E27FC236}">
                <a16:creationId xmlns:a16="http://schemas.microsoft.com/office/drawing/2014/main" id="{518D36D1-FD4F-F041-8D59-68164D494240}"/>
              </a:ext>
            </a:extLst>
          </p:cNvPr>
          <p:cNvPicPr>
            <a:picLocks noChangeAspect="1"/>
          </p:cNvPicPr>
          <p:nvPr/>
        </p:nvPicPr>
        <p:blipFill>
          <a:blip r:embed="rId4"/>
          <a:stretch>
            <a:fillRect/>
          </a:stretch>
        </p:blipFill>
        <p:spPr>
          <a:xfrm>
            <a:off x="8395857" y="4472368"/>
            <a:ext cx="5537200" cy="3187700"/>
          </a:xfrm>
          <a:prstGeom prst="rect">
            <a:avLst/>
          </a:prstGeom>
        </p:spPr>
      </p:pic>
      <p:pic>
        <p:nvPicPr>
          <p:cNvPr id="7" name="Picture 6">
            <a:extLst>
              <a:ext uri="{FF2B5EF4-FFF2-40B4-BE49-F238E27FC236}">
                <a16:creationId xmlns:a16="http://schemas.microsoft.com/office/drawing/2014/main" id="{BF956E4D-A0C8-1FDF-EFAE-686A5AE3F82D}"/>
              </a:ext>
            </a:extLst>
          </p:cNvPr>
          <p:cNvPicPr>
            <a:picLocks noChangeAspect="1"/>
          </p:cNvPicPr>
          <p:nvPr/>
        </p:nvPicPr>
        <p:blipFill>
          <a:blip r:embed="rId5"/>
          <a:stretch>
            <a:fillRect/>
          </a:stretch>
        </p:blipFill>
        <p:spPr>
          <a:xfrm>
            <a:off x="9421904" y="1584983"/>
            <a:ext cx="3276600" cy="1282700"/>
          </a:xfrm>
          <a:prstGeom prst="rect">
            <a:avLst/>
          </a:prstGeom>
        </p:spPr>
      </p:pic>
      <p:sp>
        <p:nvSpPr>
          <p:cNvPr id="8" name="Rounded Rectangle 7">
            <a:extLst>
              <a:ext uri="{FF2B5EF4-FFF2-40B4-BE49-F238E27FC236}">
                <a16:creationId xmlns:a16="http://schemas.microsoft.com/office/drawing/2014/main" id="{A4BE2EA5-7506-B1CC-4703-85592DA0DD46}"/>
              </a:ext>
            </a:extLst>
          </p:cNvPr>
          <p:cNvSpPr>
            <a:spLocks noChangeAspect="1"/>
          </p:cNvSpPr>
          <p:nvPr/>
        </p:nvSpPr>
        <p:spPr>
          <a:xfrm>
            <a:off x="7821704" y="883019"/>
            <a:ext cx="6477000" cy="23515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Diffusion: Laplacian Formulation</a:t>
            </a:r>
          </a:p>
        </p:txBody>
      </p:sp>
      <p:sp>
        <p:nvSpPr>
          <p:cNvPr id="10" name="Rounded Rectangle 9">
            <a:extLst>
              <a:ext uri="{FF2B5EF4-FFF2-40B4-BE49-F238E27FC236}">
                <a16:creationId xmlns:a16="http://schemas.microsoft.com/office/drawing/2014/main" id="{C2F6F3D2-96FF-7327-1DE1-A93B00878BDA}"/>
              </a:ext>
            </a:extLst>
          </p:cNvPr>
          <p:cNvSpPr>
            <a:spLocks noChangeAspect="1"/>
          </p:cNvSpPr>
          <p:nvPr/>
        </p:nvSpPr>
        <p:spPr>
          <a:xfrm>
            <a:off x="7821704" y="3569648"/>
            <a:ext cx="6477000" cy="4250520"/>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Diffusion: Fick’s Law Formulation </a:t>
            </a:r>
          </a:p>
        </p:txBody>
      </p:sp>
    </p:spTree>
    <p:extLst>
      <p:ext uri="{BB962C8B-B14F-4D97-AF65-F5344CB8AC3E}">
        <p14:creationId xmlns:p14="http://schemas.microsoft.com/office/powerpoint/2010/main" val="146900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Physical Principles in Vector Calculus</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11" name="Rounded Rectangle 10">
            <a:extLst>
              <a:ext uri="{FF2B5EF4-FFF2-40B4-BE49-F238E27FC236}">
                <a16:creationId xmlns:a16="http://schemas.microsoft.com/office/drawing/2014/main" id="{F6FF9A0E-5FF9-DF45-8636-AC278AE1043D}"/>
              </a:ext>
            </a:extLst>
          </p:cNvPr>
          <p:cNvSpPr>
            <a:spLocks noChangeAspect="1"/>
          </p:cNvSpPr>
          <p:nvPr/>
        </p:nvSpPr>
        <p:spPr>
          <a:xfrm>
            <a:off x="7772400" y="838200"/>
            <a:ext cx="6477000"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Scalar Transport by Advection</a:t>
            </a:r>
          </a:p>
        </p:txBody>
      </p:sp>
      <p:sp>
        <p:nvSpPr>
          <p:cNvPr id="12" name="Rounded Rectangle 11">
            <a:extLst>
              <a:ext uri="{FF2B5EF4-FFF2-40B4-BE49-F238E27FC236}">
                <a16:creationId xmlns:a16="http://schemas.microsoft.com/office/drawing/2014/main" id="{865744F9-617F-8A4A-84D0-C2064B4C3B57}"/>
              </a:ext>
            </a:extLst>
          </p:cNvPr>
          <p:cNvSpPr>
            <a:spLocks noChangeAspect="1"/>
          </p:cNvSpPr>
          <p:nvPr/>
        </p:nvSpPr>
        <p:spPr>
          <a:xfrm>
            <a:off x="606428" y="838200"/>
            <a:ext cx="5634129"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Fick’s Law of Diffusion</a:t>
            </a:r>
          </a:p>
        </p:txBody>
      </p:sp>
      <p:sp>
        <p:nvSpPr>
          <p:cNvPr id="13" name="Rounded Rectangle 12">
            <a:extLst>
              <a:ext uri="{FF2B5EF4-FFF2-40B4-BE49-F238E27FC236}">
                <a16:creationId xmlns:a16="http://schemas.microsoft.com/office/drawing/2014/main" id="{D14CA015-7DFC-CB4F-A969-9B0B54DEDA9D}"/>
              </a:ext>
            </a:extLst>
          </p:cNvPr>
          <p:cNvSpPr>
            <a:spLocks noChangeAspect="1"/>
          </p:cNvSpPr>
          <p:nvPr/>
        </p:nvSpPr>
        <p:spPr>
          <a:xfrm>
            <a:off x="7645400" y="4648200"/>
            <a:ext cx="6477000"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Superposition of Flux</a:t>
            </a:r>
          </a:p>
        </p:txBody>
      </p:sp>
      <p:sp>
        <p:nvSpPr>
          <p:cNvPr id="14" name="Rounded Rectangle 13">
            <a:extLst>
              <a:ext uri="{FF2B5EF4-FFF2-40B4-BE49-F238E27FC236}">
                <a16:creationId xmlns:a16="http://schemas.microsoft.com/office/drawing/2014/main" id="{28641230-E6B3-7C43-B13C-1BDCE7C23198}"/>
              </a:ext>
            </a:extLst>
          </p:cNvPr>
          <p:cNvSpPr>
            <a:spLocks noChangeAspect="1"/>
          </p:cNvSpPr>
          <p:nvPr/>
        </p:nvSpPr>
        <p:spPr>
          <a:xfrm>
            <a:off x="479428" y="4648200"/>
            <a:ext cx="5634129" cy="3276600"/>
          </a:xfrm>
          <a:prstGeom prst="roundRect">
            <a:avLst>
              <a:gd name="adj" fmla="val 9184"/>
            </a:avLst>
          </a:prstGeom>
          <a:no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Conservation of Mass</a:t>
            </a:r>
          </a:p>
        </p:txBody>
      </p:sp>
      <p:pic>
        <p:nvPicPr>
          <p:cNvPr id="16" name="Picture 15">
            <a:extLst>
              <a:ext uri="{FF2B5EF4-FFF2-40B4-BE49-F238E27FC236}">
                <a16:creationId xmlns:a16="http://schemas.microsoft.com/office/drawing/2014/main" id="{7A5744A6-AF41-8649-805E-A440654B05AB}"/>
              </a:ext>
            </a:extLst>
          </p:cNvPr>
          <p:cNvPicPr>
            <a:picLocks noChangeAspect="1"/>
          </p:cNvPicPr>
          <p:nvPr/>
        </p:nvPicPr>
        <p:blipFill>
          <a:blip r:embed="rId3"/>
          <a:stretch>
            <a:fillRect/>
          </a:stretch>
        </p:blipFill>
        <p:spPr>
          <a:xfrm>
            <a:off x="762000" y="1704223"/>
            <a:ext cx="13300364" cy="5887952"/>
          </a:xfrm>
          <a:prstGeom prst="rect">
            <a:avLst/>
          </a:prstGeom>
        </p:spPr>
      </p:pic>
    </p:spTree>
    <p:extLst>
      <p:ext uri="{BB962C8B-B14F-4D97-AF65-F5344CB8AC3E}">
        <p14:creationId xmlns:p14="http://schemas.microsoft.com/office/powerpoint/2010/main" val="19097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Building Multiphysics with Wiring Diagrams</a:t>
            </a:r>
          </a:p>
        </p:txBody>
      </p:sp>
      <p:sp>
        <p:nvSpPr>
          <p:cNvPr id="3" name="Text Placeholder 2">
            <a:extLst>
              <a:ext uri="{FF2B5EF4-FFF2-40B4-BE49-F238E27FC236}">
                <a16:creationId xmlns:a16="http://schemas.microsoft.com/office/drawing/2014/main" id="{D2367060-3155-43B5-BC3B-188ED69C7DDB}"/>
              </a:ext>
            </a:extLst>
          </p:cNvPr>
          <p:cNvSpPr>
            <a:spLocks noGrp="1"/>
          </p:cNvSpPr>
          <p:nvPr>
            <p:ph type="body" idx="1"/>
          </p:nvPr>
        </p:nvSpPr>
        <p:spPr>
          <a:xfrm>
            <a:off x="457200" y="5399892"/>
            <a:ext cx="13716002" cy="2677308"/>
          </a:xfrm>
        </p:spPr>
        <p:txBody>
          <a:bodyPr numCol="2">
            <a:normAutofit fontScale="92500" lnSpcReduction="20000"/>
          </a:bodyPr>
          <a:lstStyle/>
          <a:p>
            <a:r>
              <a:rPr lang="en-US"/>
              <a:t>Junctions are Variable : Domain</a:t>
            </a:r>
          </a:p>
          <a:p>
            <a:r>
              <a:rPr lang="en-US"/>
              <a:t>Boxes are subsystem (component physics)</a:t>
            </a:r>
          </a:p>
          <a:p>
            <a:r>
              <a:rPr lang="en-US"/>
              <a:t>Ports are exposed variables in the subsystems</a:t>
            </a:r>
          </a:p>
          <a:p>
            <a:r>
              <a:rPr lang="en-US"/>
              <a:t>Wires connect ports to junctions with matching domains</a:t>
            </a:r>
          </a:p>
          <a:p>
            <a:r>
              <a:rPr lang="en-US"/>
              <a:t>Outer Ports  allow hierarchy by exposing variables of the composite system to next level of hierarchy</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E5AC4348-662F-6147-8B30-7D4FCA1F6623}"/>
              </a:ext>
            </a:extLst>
          </p:cNvPr>
          <p:cNvPicPr>
            <a:picLocks noChangeAspect="1"/>
          </p:cNvPicPr>
          <p:nvPr/>
        </p:nvPicPr>
        <p:blipFill>
          <a:blip r:embed="rId3"/>
          <a:stretch>
            <a:fillRect/>
          </a:stretch>
        </p:blipFill>
        <p:spPr>
          <a:xfrm>
            <a:off x="872836" y="1050483"/>
            <a:ext cx="13300364" cy="4278076"/>
          </a:xfrm>
          <a:prstGeom prst="rect">
            <a:avLst/>
          </a:prstGeom>
        </p:spPr>
      </p:pic>
    </p:spTree>
    <p:extLst>
      <p:ext uri="{BB962C8B-B14F-4D97-AF65-F5344CB8AC3E}">
        <p14:creationId xmlns:p14="http://schemas.microsoft.com/office/powerpoint/2010/main" val="3335149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567-56DA-794E-8E85-0A5F6A659183}"/>
              </a:ext>
            </a:extLst>
          </p:cNvPr>
          <p:cNvSpPr>
            <a:spLocks noGrp="1"/>
          </p:cNvSpPr>
          <p:nvPr>
            <p:ph type="title"/>
          </p:nvPr>
        </p:nvSpPr>
        <p:spPr/>
        <p:txBody>
          <a:bodyPr>
            <a:normAutofit/>
          </a:bodyPr>
          <a:lstStyle/>
          <a:p>
            <a:r>
              <a:rPr lang="en-US"/>
              <a:t>Advection Diffusion Multiphysics Model</a:t>
            </a:r>
          </a:p>
        </p:txBody>
      </p:sp>
      <p:sp>
        <p:nvSpPr>
          <p:cNvPr id="4" name="Slide Number Placeholder 3">
            <a:extLst>
              <a:ext uri="{FF2B5EF4-FFF2-40B4-BE49-F238E27FC236}">
                <a16:creationId xmlns:a16="http://schemas.microsoft.com/office/drawing/2014/main" id="{A68C29D3-1A93-0B44-94B2-14A6AFD72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17056942-B357-914F-88B0-A6BA639F4BE1}"/>
              </a:ext>
            </a:extLst>
          </p:cNvPr>
          <p:cNvPicPr>
            <a:picLocks noChangeAspect="1"/>
          </p:cNvPicPr>
          <p:nvPr/>
        </p:nvPicPr>
        <p:blipFill>
          <a:blip r:embed="rId3"/>
          <a:stretch>
            <a:fillRect/>
          </a:stretch>
        </p:blipFill>
        <p:spPr>
          <a:xfrm>
            <a:off x="1276350" y="946150"/>
            <a:ext cx="12077700" cy="6337300"/>
          </a:xfrm>
          <a:prstGeom prst="rect">
            <a:avLst/>
          </a:prstGeom>
        </p:spPr>
      </p:pic>
    </p:spTree>
    <p:extLst>
      <p:ext uri="{BB962C8B-B14F-4D97-AF65-F5344CB8AC3E}">
        <p14:creationId xmlns:p14="http://schemas.microsoft.com/office/powerpoint/2010/main" val="224295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A760-3AE1-E272-B355-3E94E77BAAA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F8D639-5952-C6C3-BC89-2DBA425B02D3}"/>
              </a:ext>
            </a:extLst>
          </p:cNvPr>
          <p:cNvSpPr>
            <a:spLocks noGrp="1"/>
          </p:cNvSpPr>
          <p:nvPr>
            <p:ph type="title"/>
          </p:nvPr>
        </p:nvSpPr>
        <p:spPr/>
        <p:txBody>
          <a:bodyPr/>
          <a:lstStyle/>
          <a:p>
            <a:r>
              <a:rPr lang="en-US"/>
              <a:t>M3P: Multidomain, Multiscale, Multiphysics</a:t>
            </a:r>
          </a:p>
        </p:txBody>
      </p:sp>
      <p:sp>
        <p:nvSpPr>
          <p:cNvPr id="4" name="Slide Number Placeholder 3">
            <a:extLst>
              <a:ext uri="{FF2B5EF4-FFF2-40B4-BE49-F238E27FC236}">
                <a16:creationId xmlns:a16="http://schemas.microsoft.com/office/drawing/2014/main" id="{782697D2-5A1B-0448-DFA1-4B28D14CBBF3}"/>
              </a:ext>
            </a:extLst>
          </p:cNvPr>
          <p:cNvSpPr>
            <a:spLocks noGrp="1"/>
          </p:cNvSpPr>
          <p:nvPr>
            <p:ph type="sldNum" idx="12"/>
          </p:nvPr>
        </p:nvSpPr>
        <p:spPr/>
        <p:txBody>
          <a:bodyPr/>
          <a:lstStyle/>
          <a:p>
            <a:fld id="{00000000-1234-1234-1234-123412341234}" type="slidenum">
              <a:rPr lang="en-US" smtClean="0"/>
              <a:pPr/>
              <a:t>9</a:t>
            </a:fld>
            <a:endParaRPr lang="en-US"/>
          </a:p>
        </p:txBody>
      </p:sp>
      <p:grpSp>
        <p:nvGrpSpPr>
          <p:cNvPr id="19" name="Group 18">
            <a:extLst>
              <a:ext uri="{FF2B5EF4-FFF2-40B4-BE49-F238E27FC236}">
                <a16:creationId xmlns:a16="http://schemas.microsoft.com/office/drawing/2014/main" id="{AEBE30C5-E62F-7D5A-0AFF-8B8C8DD94916}"/>
              </a:ext>
            </a:extLst>
          </p:cNvPr>
          <p:cNvGrpSpPr/>
          <p:nvPr/>
        </p:nvGrpSpPr>
        <p:grpSpPr>
          <a:xfrm>
            <a:off x="454028" y="997833"/>
            <a:ext cx="7543556" cy="3059031"/>
            <a:chOff x="685800" y="3046302"/>
            <a:chExt cx="7543556" cy="3059031"/>
          </a:xfrm>
        </p:grpSpPr>
        <p:pic>
          <p:nvPicPr>
            <p:cNvPr id="7" name="Picture 6">
              <a:extLst>
                <a:ext uri="{FF2B5EF4-FFF2-40B4-BE49-F238E27FC236}">
                  <a16:creationId xmlns:a16="http://schemas.microsoft.com/office/drawing/2014/main" id="{710BB769-A807-8C9B-BC86-02510F03A890}"/>
                </a:ext>
              </a:extLst>
            </p:cNvPr>
            <p:cNvPicPr>
              <a:picLocks noChangeAspect="1"/>
            </p:cNvPicPr>
            <p:nvPr/>
          </p:nvPicPr>
          <p:blipFill>
            <a:blip r:embed="rId3"/>
            <a:stretch>
              <a:fillRect/>
            </a:stretch>
          </p:blipFill>
          <p:spPr>
            <a:xfrm>
              <a:off x="685800" y="3669369"/>
              <a:ext cx="7507708" cy="2414863"/>
            </a:xfrm>
            <a:prstGeom prst="rect">
              <a:avLst/>
            </a:prstGeom>
          </p:spPr>
        </p:pic>
        <p:sp>
          <p:nvSpPr>
            <p:cNvPr id="18" name="Rounded Rectangle 17">
              <a:extLst>
                <a:ext uri="{FF2B5EF4-FFF2-40B4-BE49-F238E27FC236}">
                  <a16:creationId xmlns:a16="http://schemas.microsoft.com/office/drawing/2014/main" id="{FE179CF1-215D-CB6E-D50F-CE04CFC5740B}"/>
                </a:ext>
              </a:extLst>
            </p:cNvPr>
            <p:cNvSpPr>
              <a:spLocks noChangeAspect="1"/>
            </p:cNvSpPr>
            <p:nvPr/>
          </p:nvSpPr>
          <p:spPr>
            <a:xfrm>
              <a:off x="721648" y="3046302"/>
              <a:ext cx="7507708" cy="3059031"/>
            </a:xfrm>
            <a:prstGeom prst="roundRect">
              <a:avLst>
                <a:gd name="adj" fmla="val 9184"/>
              </a:avLst>
            </a:prstGeom>
            <a:noFill/>
            <a:ln w="63500">
              <a:solidFill>
                <a:schemeClr val="accent4"/>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Multiphysics: composing physical laws</a:t>
              </a:r>
            </a:p>
          </p:txBody>
        </p:sp>
      </p:grpSp>
      <p:grpSp>
        <p:nvGrpSpPr>
          <p:cNvPr id="22" name="Group 21">
            <a:extLst>
              <a:ext uri="{FF2B5EF4-FFF2-40B4-BE49-F238E27FC236}">
                <a16:creationId xmlns:a16="http://schemas.microsoft.com/office/drawing/2014/main" id="{EB0E2215-AC75-8582-FDE3-15EE815940C4}"/>
              </a:ext>
            </a:extLst>
          </p:cNvPr>
          <p:cNvGrpSpPr/>
          <p:nvPr/>
        </p:nvGrpSpPr>
        <p:grpSpPr>
          <a:xfrm>
            <a:off x="229436" y="4645935"/>
            <a:ext cx="7771564" cy="3355065"/>
            <a:chOff x="6741028" y="5170569"/>
            <a:chExt cx="7771564" cy="3355065"/>
          </a:xfrm>
        </p:grpSpPr>
        <p:sp>
          <p:nvSpPr>
            <p:cNvPr id="20" name="Rounded Rectangle 19">
              <a:extLst>
                <a:ext uri="{FF2B5EF4-FFF2-40B4-BE49-F238E27FC236}">
                  <a16:creationId xmlns:a16="http://schemas.microsoft.com/office/drawing/2014/main" id="{D0E64CF4-4A01-8059-EC2B-9E5AA09C055B}"/>
                </a:ext>
              </a:extLst>
            </p:cNvPr>
            <p:cNvSpPr>
              <a:spLocks noChangeAspect="1"/>
            </p:cNvSpPr>
            <p:nvPr/>
          </p:nvSpPr>
          <p:spPr>
            <a:xfrm>
              <a:off x="6965621" y="5170569"/>
              <a:ext cx="7507708" cy="3261416"/>
            </a:xfrm>
            <a:prstGeom prst="roundRect">
              <a:avLst>
                <a:gd name="adj" fmla="val 9184"/>
              </a:avLst>
            </a:prstGeom>
            <a:noFill/>
            <a:ln w="635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Multidomain: complex scenarios need different physics on different domains</a:t>
              </a:r>
            </a:p>
          </p:txBody>
        </p:sp>
        <p:grpSp>
          <p:nvGrpSpPr>
            <p:cNvPr id="17" name="Group 16">
              <a:extLst>
                <a:ext uri="{FF2B5EF4-FFF2-40B4-BE49-F238E27FC236}">
                  <a16:creationId xmlns:a16="http://schemas.microsoft.com/office/drawing/2014/main" id="{82BB5222-6CD1-85D5-CF0C-29470892629D}"/>
                </a:ext>
              </a:extLst>
            </p:cNvPr>
            <p:cNvGrpSpPr/>
            <p:nvPr/>
          </p:nvGrpSpPr>
          <p:grpSpPr>
            <a:xfrm>
              <a:off x="6741028" y="6042528"/>
              <a:ext cx="7771564" cy="2483106"/>
              <a:chOff x="1750216" y="5899681"/>
              <a:chExt cx="7771564" cy="2483106"/>
            </a:xfrm>
          </p:grpSpPr>
          <p:pic>
            <p:nvPicPr>
              <p:cNvPr id="14" name="Picture 13" descr="A white ball with a black background&#10;&#10;Description automatically generated">
                <a:extLst>
                  <a:ext uri="{FF2B5EF4-FFF2-40B4-BE49-F238E27FC236}">
                    <a16:creationId xmlns:a16="http://schemas.microsoft.com/office/drawing/2014/main" id="{75D1FA8F-52A1-9FE3-38EF-872FB117F941}"/>
                  </a:ext>
                </a:extLst>
              </p:cNvPr>
              <p:cNvPicPr>
                <a:picLocks noChangeAspect="1"/>
              </p:cNvPicPr>
              <p:nvPr/>
            </p:nvPicPr>
            <p:blipFill>
              <a:blip r:embed="rId4"/>
              <a:stretch>
                <a:fillRect/>
              </a:stretch>
            </p:blipFill>
            <p:spPr>
              <a:xfrm>
                <a:off x="1750216" y="5899681"/>
                <a:ext cx="4387317" cy="246786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84E95634-993E-B1EA-F1D1-758E52CB1328}"/>
                  </a:ext>
                </a:extLst>
              </p:cNvPr>
              <p:cNvPicPr>
                <a:picLocks noChangeAspect="1"/>
              </p:cNvPicPr>
              <p:nvPr/>
            </p:nvPicPr>
            <p:blipFill>
              <a:blip r:embed="rId5"/>
              <a:stretch>
                <a:fillRect/>
              </a:stretch>
            </p:blipFill>
            <p:spPr>
              <a:xfrm>
                <a:off x="5134463" y="5914921"/>
                <a:ext cx="4387317" cy="2467866"/>
              </a:xfrm>
              <a:prstGeom prst="rect">
                <a:avLst/>
              </a:prstGeom>
            </p:spPr>
          </p:pic>
          <p:sp>
            <p:nvSpPr>
              <p:cNvPr id="16" name="Left Arrow 15">
                <a:extLst>
                  <a:ext uri="{FF2B5EF4-FFF2-40B4-BE49-F238E27FC236}">
                    <a16:creationId xmlns:a16="http://schemas.microsoft.com/office/drawing/2014/main" id="{E101A314-9D3E-A7FB-282D-C099A24E88F3}"/>
                  </a:ext>
                </a:extLst>
              </p:cNvPr>
              <p:cNvSpPr/>
              <p:nvPr/>
            </p:nvSpPr>
            <p:spPr>
              <a:xfrm>
                <a:off x="5134463" y="6606296"/>
                <a:ext cx="2006140" cy="1054635"/>
              </a:xfrm>
              <a:prstGeom prst="leftArrow">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chemeClr val="bg1"/>
                    </a:solidFill>
                  </a:rPr>
                  <a:t>Interface</a:t>
                </a:r>
              </a:p>
            </p:txBody>
          </p:sp>
        </p:grpSp>
      </p:grpSp>
      <p:grpSp>
        <p:nvGrpSpPr>
          <p:cNvPr id="23" name="Group 22">
            <a:extLst>
              <a:ext uri="{FF2B5EF4-FFF2-40B4-BE49-F238E27FC236}">
                <a16:creationId xmlns:a16="http://schemas.microsoft.com/office/drawing/2014/main" id="{D6290704-3AA7-210A-0710-AE4C75D4EA62}"/>
              </a:ext>
            </a:extLst>
          </p:cNvPr>
          <p:cNvGrpSpPr/>
          <p:nvPr/>
        </p:nvGrpSpPr>
        <p:grpSpPr>
          <a:xfrm>
            <a:off x="8441847" y="2313903"/>
            <a:ext cx="5879967" cy="3880111"/>
            <a:chOff x="573327" y="5238027"/>
            <a:chExt cx="5879967" cy="3880111"/>
          </a:xfrm>
        </p:grpSpPr>
        <p:sp>
          <p:nvSpPr>
            <p:cNvPr id="21" name="Rounded Rectangle 20">
              <a:extLst>
                <a:ext uri="{FF2B5EF4-FFF2-40B4-BE49-F238E27FC236}">
                  <a16:creationId xmlns:a16="http://schemas.microsoft.com/office/drawing/2014/main" id="{8CCA3667-190B-F504-550B-61A58AB37E08}"/>
                </a:ext>
              </a:extLst>
            </p:cNvPr>
            <p:cNvSpPr>
              <a:spLocks noChangeAspect="1"/>
            </p:cNvSpPr>
            <p:nvPr/>
          </p:nvSpPr>
          <p:spPr>
            <a:xfrm>
              <a:off x="573327" y="5238027"/>
              <a:ext cx="5879967" cy="3880111"/>
            </a:xfrm>
            <a:prstGeom prst="roundRect">
              <a:avLst>
                <a:gd name="adj" fmla="val 9184"/>
              </a:avLst>
            </a:prstGeom>
            <a:solidFill>
              <a:schemeClr val="accent6"/>
            </a:solidFill>
            <a:ln w="63500">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800">
                  <a:solidFill>
                    <a:schemeClr val="tx1"/>
                  </a:solidFill>
                  <a:latin typeface="XITS" panose="02000503000000000000" pitchFamily="2" charset="0"/>
                  <a:ea typeface="XITS" panose="02000503000000000000" pitchFamily="2" charset="0"/>
                </a:rPr>
                <a:t>Multiscale: need multiple grid with different resolutions</a:t>
              </a:r>
            </a:p>
          </p:txBody>
        </p:sp>
        <p:grpSp>
          <p:nvGrpSpPr>
            <p:cNvPr id="8" name="Group 7">
              <a:extLst>
                <a:ext uri="{FF2B5EF4-FFF2-40B4-BE49-F238E27FC236}">
                  <a16:creationId xmlns:a16="http://schemas.microsoft.com/office/drawing/2014/main" id="{D6873056-FA9A-7A57-97B2-0C82F79A27AB}"/>
                </a:ext>
              </a:extLst>
            </p:cNvPr>
            <p:cNvGrpSpPr>
              <a:grpSpLocks noChangeAspect="1"/>
            </p:cNvGrpSpPr>
            <p:nvPr/>
          </p:nvGrpSpPr>
          <p:grpSpPr>
            <a:xfrm>
              <a:off x="785503" y="6187223"/>
              <a:ext cx="5306481" cy="2626115"/>
              <a:chOff x="-3087009" y="2020245"/>
              <a:chExt cx="16654007" cy="8241875"/>
            </a:xfrm>
          </p:grpSpPr>
          <p:pic>
            <p:nvPicPr>
              <p:cNvPr id="9" name="Picture 8" descr="A white ball with a black background&#10;&#10;Description automatically generated">
                <a:extLst>
                  <a:ext uri="{FF2B5EF4-FFF2-40B4-BE49-F238E27FC236}">
                    <a16:creationId xmlns:a16="http://schemas.microsoft.com/office/drawing/2014/main" id="{938AE215-D32A-B74C-62D7-C87FF09E5133}"/>
                  </a:ext>
                </a:extLst>
              </p:cNvPr>
              <p:cNvPicPr>
                <a:picLocks noChangeAspect="1"/>
              </p:cNvPicPr>
              <p:nvPr/>
            </p:nvPicPr>
            <p:blipFill>
              <a:blip r:embed="rId4"/>
              <a:stretch>
                <a:fillRect/>
              </a:stretch>
            </p:blipFill>
            <p:spPr>
              <a:xfrm>
                <a:off x="-3087009" y="2020245"/>
                <a:ext cx="7772401" cy="4371979"/>
              </a:xfrm>
              <a:prstGeom prst="rect">
                <a:avLst/>
              </a:prstGeom>
            </p:spPr>
          </p:pic>
          <p:pic>
            <p:nvPicPr>
              <p:cNvPr id="10" name="Picture 9">
                <a:extLst>
                  <a:ext uri="{FF2B5EF4-FFF2-40B4-BE49-F238E27FC236}">
                    <a16:creationId xmlns:a16="http://schemas.microsoft.com/office/drawing/2014/main" id="{D5FA12E5-D712-6BED-AD85-5217C9AAC728}"/>
                  </a:ext>
                </a:extLst>
              </p:cNvPr>
              <p:cNvPicPr>
                <a:picLocks noChangeAspect="1"/>
              </p:cNvPicPr>
              <p:nvPr/>
            </p:nvPicPr>
            <p:blipFill>
              <a:blip r:embed="rId6"/>
              <a:stretch>
                <a:fillRect/>
              </a:stretch>
            </p:blipFill>
            <p:spPr>
              <a:xfrm>
                <a:off x="1298796" y="5890141"/>
                <a:ext cx="7772401" cy="4371979"/>
              </a:xfrm>
              <a:prstGeom prst="rect">
                <a:avLst/>
              </a:prstGeom>
            </p:spPr>
          </p:pic>
          <p:pic>
            <p:nvPicPr>
              <p:cNvPr id="11" name="Picture 10" descr="A white ball with a black background&#10;&#10;Description automatically generated">
                <a:extLst>
                  <a:ext uri="{FF2B5EF4-FFF2-40B4-BE49-F238E27FC236}">
                    <a16:creationId xmlns:a16="http://schemas.microsoft.com/office/drawing/2014/main" id="{99147E4F-CAA8-00B8-0C94-81847E5CAC1C}"/>
                  </a:ext>
                </a:extLst>
              </p:cNvPr>
              <p:cNvPicPr>
                <a:picLocks noChangeAspect="1"/>
              </p:cNvPicPr>
              <p:nvPr/>
            </p:nvPicPr>
            <p:blipFill>
              <a:blip r:embed="rId4"/>
              <a:stretch>
                <a:fillRect/>
              </a:stretch>
            </p:blipFill>
            <p:spPr>
              <a:xfrm>
                <a:off x="5794597" y="2020245"/>
                <a:ext cx="7772401" cy="4371979"/>
              </a:xfrm>
              <a:prstGeom prst="rect">
                <a:avLst/>
              </a:prstGeom>
            </p:spPr>
          </p:pic>
          <p:sp>
            <p:nvSpPr>
              <p:cNvPr id="12" name="Right Arrow 11">
                <a:extLst>
                  <a:ext uri="{FF2B5EF4-FFF2-40B4-BE49-F238E27FC236}">
                    <a16:creationId xmlns:a16="http://schemas.microsoft.com/office/drawing/2014/main" id="{B813D100-8FB7-E3B5-5654-DFF592933BB6}"/>
                  </a:ext>
                </a:extLst>
              </p:cNvPr>
              <p:cNvSpPr/>
              <p:nvPr/>
            </p:nvSpPr>
            <p:spPr>
              <a:xfrm rot="2704675">
                <a:off x="1428978" y="5267496"/>
                <a:ext cx="2670172" cy="2055190"/>
              </a:xfrm>
              <a:prstGeom prst="rightArrow">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sp>
            <p:nvSpPr>
              <p:cNvPr id="13" name="Left Arrow 12">
                <a:extLst>
                  <a:ext uri="{FF2B5EF4-FFF2-40B4-BE49-F238E27FC236}">
                    <a16:creationId xmlns:a16="http://schemas.microsoft.com/office/drawing/2014/main" id="{D1B7F4B5-42EA-9EF7-2F5E-7CF11C95154B}"/>
                  </a:ext>
                </a:extLst>
              </p:cNvPr>
              <p:cNvSpPr/>
              <p:nvPr/>
            </p:nvSpPr>
            <p:spPr>
              <a:xfrm rot="18895325" flipH="1">
                <a:off x="6204390" y="5267496"/>
                <a:ext cx="2670172" cy="2055190"/>
              </a:xfrm>
              <a:prstGeom prst="leftArrow">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a:solidFill>
                    <a:schemeClr val="bg1"/>
                  </a:solidFill>
                </a:endParaRPr>
              </a:p>
            </p:txBody>
          </p:sp>
        </p:grpSp>
      </p:grpSp>
    </p:spTree>
    <p:extLst>
      <p:ext uri="{BB962C8B-B14F-4D97-AF65-F5344CB8AC3E}">
        <p14:creationId xmlns:p14="http://schemas.microsoft.com/office/powerpoint/2010/main" val="2361370598"/>
      </p:ext>
    </p:extLst>
  </p:cSld>
  <p:clrMapOvr>
    <a:masterClrMapping/>
  </p:clrMapOvr>
</p:sld>
</file>

<file path=ppt/theme/theme1.xml><?xml version="1.0" encoding="utf-8"?>
<a:theme xmlns:a="http://schemas.openxmlformats.org/drawingml/2006/main" name="GTRI_16x9_2015_unmarked">
  <a:themeElements>
    <a:clrScheme name="go gators">
      <a:dk1>
        <a:srgbClr val="002A54"/>
      </a:dk1>
      <a:lt1>
        <a:srgbClr val="FFFFFF"/>
      </a:lt1>
      <a:dk2>
        <a:srgbClr val="002A54"/>
      </a:dk2>
      <a:lt2>
        <a:srgbClr val="FFEFCF"/>
      </a:lt2>
      <a:accent1>
        <a:srgbClr val="E28F41"/>
      </a:accent1>
      <a:accent2>
        <a:srgbClr val="BE9B69"/>
      </a:accent2>
      <a:accent3>
        <a:srgbClr val="CFDBCB"/>
      </a:accent3>
      <a:accent4>
        <a:srgbClr val="80BE63"/>
      </a:accent4>
      <a:accent5>
        <a:srgbClr val="B1B3B6"/>
      </a:accent5>
      <a:accent6>
        <a:srgbClr val="6C9AC3"/>
      </a:accent6>
      <a:hlink>
        <a:srgbClr val="0020A5"/>
      </a:hlink>
      <a:folHlink>
        <a:srgbClr val="FA461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6BF7E4A04F5144AED5ED15083E58C6" ma:contentTypeVersion="15" ma:contentTypeDescription="Create a new document." ma:contentTypeScope="" ma:versionID="896106f1ef676e8ec4a29396dd8d47d4">
  <xsd:schema xmlns:xsd="http://www.w3.org/2001/XMLSchema" xmlns:xs="http://www.w3.org/2001/XMLSchema" xmlns:p="http://schemas.microsoft.com/office/2006/metadata/properties" xmlns:ns2="d1ebe829-b2e9-41f1-abb1-cc95d10a9b48" xmlns:ns3="69a1ed7a-22b0-4ca0-9dae-7bb488efa187" targetNamespace="http://schemas.microsoft.com/office/2006/metadata/properties" ma:root="true" ma:fieldsID="8a032b036a6c50d60882cdf1974ac13a" ns2:_="" ns3:_="">
    <xsd:import namespace="d1ebe829-b2e9-41f1-abb1-cc95d10a9b48"/>
    <xsd:import namespace="69a1ed7a-22b0-4ca0-9dae-7bb488efa18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be829-b2e9-41f1-abb1-cc95d10a9b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a1ed7a-22b0-4ca0-9dae-7bb488efa1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6bb48bf-4f1f-491a-aa68-856be4dabcc9}" ma:internalName="TaxCatchAll" ma:showField="CatchAllData" ma:web="69a1ed7a-22b0-4ca0-9dae-7bb488efa1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D645D7-D0D5-4AE5-B78B-256DC0651A59}">
  <ds:schemaRefs>
    <ds:schemaRef ds:uri="69a1ed7a-22b0-4ca0-9dae-7bb488efa187"/>
    <ds:schemaRef ds:uri="d1ebe829-b2e9-41f1-abb1-cc95d10a9b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006B96B-DDFC-4A5E-AE60-FFB9A8A6A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2402</Words>
  <Application>Microsoft Macintosh PowerPoint</Application>
  <PresentationFormat>Custom</PresentationFormat>
  <Paragraphs>368</Paragraphs>
  <Slides>25</Slides>
  <Notes>18</Notes>
  <HiddenSlides>3</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Tahoma</vt:lpstr>
      <vt:lpstr>XITS</vt:lpstr>
      <vt:lpstr>Menlo</vt:lpstr>
      <vt:lpstr>GTRI_16x9_2015_unmarked</vt:lpstr>
      <vt:lpstr>PowerPoint Presentation</vt:lpstr>
      <vt:lpstr>DECAPODES: A Framework for Directly Computable Physics</vt:lpstr>
      <vt:lpstr>Porous Convection: Darcy + Boussinesq</vt:lpstr>
      <vt:lpstr>M3P: Multidomain, Multiscale, Multiphysics</vt:lpstr>
      <vt:lpstr>Vector Calculus Diagrams</vt:lpstr>
      <vt:lpstr>Physical Principles in Vector Calculus</vt:lpstr>
      <vt:lpstr>Building Multiphysics with Wiring Diagrams</vt:lpstr>
      <vt:lpstr>Advection Diffusion Multiphysics Model</vt:lpstr>
      <vt:lpstr>M3P: Multidomain, Multiscale, Multiphysics</vt:lpstr>
      <vt:lpstr>Functoriality of De Rahm Complex</vt:lpstr>
      <vt:lpstr>Geometric Multigrid Using Generic Subdivision</vt:lpstr>
      <vt:lpstr>Convergence Results</vt:lpstr>
      <vt:lpstr>Runtime Improvement in Upstream Solvers</vt:lpstr>
      <vt:lpstr>M3P: Multidomain, Multiscale, Multiphysics</vt:lpstr>
      <vt:lpstr>Boundary Conditions</vt:lpstr>
      <vt:lpstr>GPU Implementation</vt:lpstr>
      <vt:lpstr>GPU Implementation</vt:lpstr>
      <vt:lpstr>Vorticity Formulation of Incomp. Navier Stokes</vt:lpstr>
      <vt:lpstr>Vorticity Formulation of Incomp. Navier Stokes</vt:lpstr>
      <vt:lpstr>Conclusions</vt:lpstr>
      <vt:lpstr>Custom Operators are Allowable</vt:lpstr>
      <vt:lpstr>Spectrum of Scientific Computing Technology</vt:lpstr>
      <vt:lpstr>Multigrid for Laplacian Solves</vt:lpstr>
      <vt:lpstr>Full Scale Examples of Multiphysics</vt:lpstr>
      <vt:lpstr>Collage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Algorithms and Algebra Seeking Structure in Data Science</dc:title>
  <cp:lastModifiedBy>Morris, Luke L.</cp:lastModifiedBy>
  <cp:revision>60</cp:revision>
  <cp:lastPrinted>2020-04-03T01:58:31Z</cp:lastPrinted>
  <dcterms:created xsi:type="dcterms:W3CDTF">2018-06-13T13:08:53Z</dcterms:created>
  <dcterms:modified xsi:type="dcterms:W3CDTF">2025-05-05T15:48:47Z</dcterms:modified>
</cp:coreProperties>
</file>